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56" r:id="rId3"/>
    <p:sldId id="411" r:id="rId4"/>
    <p:sldId id="412" r:id="rId5"/>
    <p:sldId id="421" r:id="rId6"/>
    <p:sldId id="417" r:id="rId7"/>
    <p:sldId id="380" r:id="rId8"/>
    <p:sldId id="418" r:id="rId9"/>
    <p:sldId id="386" r:id="rId10"/>
    <p:sldId id="399" r:id="rId11"/>
    <p:sldId id="395" r:id="rId12"/>
    <p:sldId id="416" r:id="rId13"/>
    <p:sldId id="420" r:id="rId14"/>
    <p:sldId id="397" r:id="rId15"/>
    <p:sldId id="408" r:id="rId16"/>
    <p:sldId id="281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梦琦 王" initials="梦琦" lastIdx="1" clrIdx="0">
    <p:extLst>
      <p:ext uri="{19B8F6BF-5375-455C-9EA6-DF929625EA0E}">
        <p15:presenceInfo xmlns:p15="http://schemas.microsoft.com/office/powerpoint/2012/main" userId="2f9413c04d43e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2B"/>
    <a:srgbClr val="68839B"/>
    <a:srgbClr val="7F7F7F"/>
    <a:srgbClr val="F4F4F4"/>
    <a:srgbClr val="FFFFFF"/>
    <a:srgbClr val="E6F8FA"/>
    <a:srgbClr val="EFEFEF"/>
    <a:srgbClr val="F2F2F2"/>
    <a:srgbClr val="F6A788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4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CC7CD-6A8B-4F68-ABF5-DA8DD28F2326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BD8E4-9396-472D-B144-84098CA924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52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48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3521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45360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4993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95265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06714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8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7230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113031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7292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123176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50945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93123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23280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1064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04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6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774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70" y="274335"/>
            <a:ext cx="7886261" cy="99347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874" y="1369417"/>
            <a:ext cx="3888373" cy="32637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630" y="1369417"/>
            <a:ext cx="3889502" cy="32637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874" y="4767567"/>
            <a:ext cx="2057090" cy="273206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9184" y="4767567"/>
            <a:ext cx="3085634" cy="27320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8046" y="4767567"/>
            <a:ext cx="2057090" cy="273206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476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70" y="274335"/>
            <a:ext cx="7886261" cy="99347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874" y="4767567"/>
            <a:ext cx="2057090" cy="273206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9184" y="4767567"/>
            <a:ext cx="3085634" cy="27320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8046" y="4767567"/>
            <a:ext cx="2057090" cy="273206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637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874" y="4767567"/>
            <a:ext cx="2057090" cy="273206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9184" y="4767567"/>
            <a:ext cx="3085634" cy="27320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8046" y="4767567"/>
            <a:ext cx="2057090" cy="273206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48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83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18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30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77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05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28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66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94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7575-2714-49B7-A457-E844A83C133F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340F8-EF62-44F8-B94E-6DCB288ED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83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" y="490"/>
            <a:ext cx="9141760" cy="514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</p:sldLayoutIdLst>
  <p:txStyles>
    <p:titleStyle>
      <a:lvl1pPr algn="l" defTabSz="650284" rtl="0" eaLnBrk="1" latinLnBrk="0" hangingPunct="1">
        <a:lnSpc>
          <a:spcPct val="90000"/>
        </a:lnSpc>
        <a:spcBef>
          <a:spcPct val="0"/>
        </a:spcBef>
        <a:buNone/>
        <a:defRPr sz="31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72" indent="-162572" algn="l" defTabSz="650284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1pPr>
      <a:lvl2pPr marL="487714" indent="-162572" algn="l" defTabSz="650284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12854" indent="-162572" algn="l" defTabSz="650284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22" kern="1200">
          <a:solidFill>
            <a:schemeClr val="tx1"/>
          </a:solidFill>
          <a:latin typeface="+mn-lt"/>
          <a:ea typeface="+mn-ea"/>
          <a:cs typeface="+mn-cs"/>
        </a:defRPr>
      </a:lvl3pPr>
      <a:lvl4pPr marL="1137997" indent="-162572" algn="l" defTabSz="650284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4pPr>
      <a:lvl5pPr marL="1463139" indent="-162572" algn="l" defTabSz="650284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5pPr>
      <a:lvl6pPr marL="1788281" indent="-162572" algn="l" defTabSz="650284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6pPr>
      <a:lvl7pPr marL="2113423" indent="-162572" algn="l" defTabSz="650284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7pPr>
      <a:lvl8pPr marL="2438565" indent="-162572" algn="l" defTabSz="650284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8pPr>
      <a:lvl9pPr marL="2763707" indent="-162572" algn="l" defTabSz="650284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284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1pPr>
      <a:lvl2pPr marL="325143" algn="l" defTabSz="650284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50284" algn="l" defTabSz="650284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3pPr>
      <a:lvl4pPr marL="975426" algn="l" defTabSz="650284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4pPr>
      <a:lvl5pPr marL="1300568" algn="l" defTabSz="650284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5pPr>
      <a:lvl6pPr marL="1625710" algn="l" defTabSz="650284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6pPr>
      <a:lvl7pPr marL="1950852" algn="l" defTabSz="650284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7pPr>
      <a:lvl8pPr marL="2275994" algn="l" defTabSz="650284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8pPr>
      <a:lvl9pPr marL="2601137" algn="l" defTabSz="650284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7.png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2.png"/><Relationship Id="rId12" Type="http://schemas.openxmlformats.org/officeDocument/2006/relationships/image" Target="../media/image23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8.png"/><Relationship Id="rId1" Type="http://schemas.openxmlformats.org/officeDocument/2006/relationships/tags" Target="../tags/tag2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35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3502997" y="646219"/>
            <a:ext cx="784182" cy="781007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166325" y="2041555"/>
            <a:ext cx="1477882" cy="1477882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2502927" y="2352688"/>
            <a:ext cx="847679" cy="849266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510723" y="3594045"/>
            <a:ext cx="793707" cy="798469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394913" y="2251093"/>
            <a:ext cx="612742" cy="617504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066388" y="795436"/>
            <a:ext cx="2073161" cy="2073161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ctr" anchorCtr="1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6258" dirty="0">
              <a:solidFill>
                <a:srgbClr val="AE002B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066387" y="2930506"/>
            <a:ext cx="1009594" cy="1008008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40653" y="2442219"/>
            <a:ext cx="4274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cap="all" dirty="0">
                <a:solidFill>
                  <a:prstClr val="black"/>
                </a:solidFill>
                <a:latin typeface="微软雅黑"/>
                <a:cs typeface="Arial" panose="020B0604020202020204" pitchFamily="34" charset="0"/>
              </a:rPr>
              <a:t>钢铁玻璃</a:t>
            </a:r>
            <a:r>
              <a:rPr lang="en-US" altLang="zh-CN" sz="2800" b="1" cap="all" dirty="0">
                <a:solidFill>
                  <a:prstClr val="black"/>
                </a:solidFill>
                <a:latin typeface="微软雅黑"/>
                <a:cs typeface="Arial" panose="020B0604020202020204" pitchFamily="34" charset="0"/>
              </a:rPr>
              <a:t>—</a:t>
            </a:r>
            <a:r>
              <a:rPr lang="zh-CN" altLang="en-US" sz="2800" b="1" cap="all" dirty="0">
                <a:solidFill>
                  <a:srgbClr val="AE002B"/>
                </a:solidFill>
                <a:latin typeface="微软雅黑"/>
                <a:cs typeface="Arial" panose="020B0604020202020204" pitchFamily="34" charset="0"/>
              </a:rPr>
              <a:t>基于机器学习对大块金属玻璃的研究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44E817-A2B1-EA75-7BCC-8BEA521F0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92" y="1091051"/>
            <a:ext cx="1470952" cy="14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17" grpId="0"/>
      <p:bldP spid="1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7251592" y="1806449"/>
            <a:ext cx="2337198" cy="646331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8" y="257399"/>
            <a:ext cx="3438762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1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研究成果</a:t>
            </a:r>
            <a:r>
              <a:rPr lang="en-US" altLang="zh-CN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引入注意力机制提升预测率</a:t>
            </a:r>
          </a:p>
        </p:txBody>
      </p:sp>
      <p:sp>
        <p:nvSpPr>
          <p:cNvPr id="18" name="Oval 11"/>
          <p:cNvSpPr/>
          <p:nvPr/>
        </p:nvSpPr>
        <p:spPr>
          <a:xfrm>
            <a:off x="291005" y="236849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14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3" y="236849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14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E044237-C7A8-77F9-72D9-CBCEEAD4857E}"/>
              </a:ext>
            </a:extLst>
          </p:cNvPr>
          <p:cNvGrpSpPr/>
          <p:nvPr/>
        </p:nvGrpSpPr>
        <p:grpSpPr>
          <a:xfrm>
            <a:off x="1129163" y="762000"/>
            <a:ext cx="1882140" cy="4017817"/>
            <a:chOff x="6383258" y="174581"/>
            <a:chExt cx="1882140" cy="225552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716F1CB-DDF0-C2BF-B4CA-BEFB0156F133}"/>
                </a:ext>
              </a:extLst>
            </p:cNvPr>
            <p:cNvSpPr/>
            <p:nvPr/>
          </p:nvSpPr>
          <p:spPr>
            <a:xfrm>
              <a:off x="6383258" y="174581"/>
              <a:ext cx="1882140" cy="2255520"/>
            </a:xfrm>
            <a:prstGeom prst="roundRect">
              <a:avLst/>
            </a:prstGeom>
            <a:ln w="19050">
              <a:prstDash val="lgDash"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流程图: 可选过程 11">
              <a:extLst>
                <a:ext uri="{FF2B5EF4-FFF2-40B4-BE49-F238E27FC236}">
                  <a16:creationId xmlns:a16="http://schemas.microsoft.com/office/drawing/2014/main" id="{6AEBA1E7-AA94-0964-31CA-CC21F168EC07}"/>
                </a:ext>
              </a:extLst>
            </p:cNvPr>
            <p:cNvSpPr/>
            <p:nvPr/>
          </p:nvSpPr>
          <p:spPr>
            <a:xfrm>
              <a:off x="6549606" y="259163"/>
              <a:ext cx="1593872" cy="586740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粒子群优化卷积神经网络模型</a:t>
              </a:r>
            </a:p>
          </p:txBody>
        </p:sp>
        <p:sp>
          <p:nvSpPr>
            <p:cNvPr id="13" name="流程图: 可选过程 12">
              <a:extLst>
                <a:ext uri="{FF2B5EF4-FFF2-40B4-BE49-F238E27FC236}">
                  <a16:creationId xmlns:a16="http://schemas.microsoft.com/office/drawing/2014/main" id="{CD5C29D7-641F-E10D-7C27-D713E42EEA70}"/>
                </a:ext>
              </a:extLst>
            </p:cNvPr>
            <p:cNvSpPr/>
            <p:nvPr/>
          </p:nvSpPr>
          <p:spPr>
            <a:xfrm>
              <a:off x="6549604" y="1002494"/>
              <a:ext cx="1593873" cy="586740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引入注意力机制的</a:t>
              </a:r>
              <a:r>
                <a:rPr lang="en-US" altLang="zh-CN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RNN</a:t>
              </a:r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LSTM</a:t>
              </a:r>
              <a:endPara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流程图: 可选过程 13">
              <a:extLst>
                <a:ext uri="{FF2B5EF4-FFF2-40B4-BE49-F238E27FC236}">
                  <a16:creationId xmlns:a16="http://schemas.microsoft.com/office/drawing/2014/main" id="{F8B9B1AD-4827-1568-0C57-A665765507AA}"/>
                </a:ext>
              </a:extLst>
            </p:cNvPr>
            <p:cNvSpPr/>
            <p:nvPr/>
          </p:nvSpPr>
          <p:spPr>
            <a:xfrm>
              <a:off x="6549605" y="1745825"/>
              <a:ext cx="1593873" cy="586740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Stacking</a:t>
              </a:r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Blending</a:t>
              </a:r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集成学习</a:t>
              </a:r>
            </a:p>
          </p:txBody>
        </p:sp>
      </p:grpSp>
      <p:sp>
        <p:nvSpPr>
          <p:cNvPr id="15" name="箭头: 虚尾 14">
            <a:extLst>
              <a:ext uri="{FF2B5EF4-FFF2-40B4-BE49-F238E27FC236}">
                <a16:creationId xmlns:a16="http://schemas.microsoft.com/office/drawing/2014/main" id="{F9D36898-4C36-80B8-122A-EE105AD46A91}"/>
              </a:ext>
            </a:extLst>
          </p:cNvPr>
          <p:cNvSpPr/>
          <p:nvPr/>
        </p:nvSpPr>
        <p:spPr>
          <a:xfrm>
            <a:off x="3683342" y="999687"/>
            <a:ext cx="1120489" cy="524679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箭头: 虚尾 15">
            <a:extLst>
              <a:ext uri="{FF2B5EF4-FFF2-40B4-BE49-F238E27FC236}">
                <a16:creationId xmlns:a16="http://schemas.microsoft.com/office/drawing/2014/main" id="{10BE2F5D-CC48-DA4F-ED05-0596B4CC33C5}"/>
              </a:ext>
            </a:extLst>
          </p:cNvPr>
          <p:cNvSpPr/>
          <p:nvPr/>
        </p:nvSpPr>
        <p:spPr>
          <a:xfrm>
            <a:off x="3683341" y="2404289"/>
            <a:ext cx="1120489" cy="524679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箭头: 虚尾 19">
            <a:extLst>
              <a:ext uri="{FF2B5EF4-FFF2-40B4-BE49-F238E27FC236}">
                <a16:creationId xmlns:a16="http://schemas.microsoft.com/office/drawing/2014/main" id="{CC61FB5A-A685-54D6-F9AF-C212F9F6A8D9}"/>
              </a:ext>
            </a:extLst>
          </p:cNvPr>
          <p:cNvSpPr/>
          <p:nvPr/>
        </p:nvSpPr>
        <p:spPr>
          <a:xfrm>
            <a:off x="3683341" y="3808891"/>
            <a:ext cx="1120489" cy="524679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F903112-8E53-4B74-59AD-94F90D3DB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53" y="3337052"/>
            <a:ext cx="3144074" cy="15299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6EE9A5B-D413-F6E1-94E1-21C4E3143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53" y="521187"/>
            <a:ext cx="3418572" cy="128526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AFDF117-CE98-6786-429C-2ED9CBDE3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53" y="1923226"/>
            <a:ext cx="3418572" cy="12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3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7251592" y="1806448"/>
            <a:ext cx="2337198" cy="340978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7" y="257399"/>
            <a:ext cx="2342308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研究成果</a:t>
            </a:r>
            <a:r>
              <a:rPr lang="en-US" altLang="zh-CN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总体优化对比</a:t>
            </a:r>
          </a:p>
        </p:txBody>
      </p:sp>
      <p:sp>
        <p:nvSpPr>
          <p:cNvPr id="18" name="Oval 11"/>
          <p:cNvSpPr/>
          <p:nvPr/>
        </p:nvSpPr>
        <p:spPr>
          <a:xfrm>
            <a:off x="291004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2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946F0303-77B9-9E94-3404-BD590C834543}"/>
              </a:ext>
            </a:extLst>
          </p:cNvPr>
          <p:cNvGrpSpPr/>
          <p:nvPr/>
        </p:nvGrpSpPr>
        <p:grpSpPr>
          <a:xfrm>
            <a:off x="2694133" y="1941388"/>
            <a:ext cx="3755733" cy="1564905"/>
            <a:chOff x="3960309" y="3165179"/>
            <a:chExt cx="4579147" cy="1908000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E04E1625-1772-51AB-3F1E-382C2CA764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5023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423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30E3E891-D0D2-7E6C-C2B2-432FCDC3E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5023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423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36D072FA-8913-6CA0-E47C-3E31D079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5023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423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B8F82E5-6AAD-65B6-5D51-4D9EAF8ED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5023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423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9" name="任意多边形 100">
            <a:extLst>
              <a:ext uri="{FF2B5EF4-FFF2-40B4-BE49-F238E27FC236}">
                <a16:creationId xmlns:a16="http://schemas.microsoft.com/office/drawing/2014/main" id="{CAE4A055-81BD-48C4-2B43-9C6175306062}"/>
              </a:ext>
            </a:extLst>
          </p:cNvPr>
          <p:cNvSpPr/>
          <p:nvPr/>
        </p:nvSpPr>
        <p:spPr bwMode="auto">
          <a:xfrm>
            <a:off x="5954743" y="2271391"/>
            <a:ext cx="2091273" cy="235216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750023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22" kern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108">
            <a:extLst>
              <a:ext uri="{FF2B5EF4-FFF2-40B4-BE49-F238E27FC236}">
                <a16:creationId xmlns:a16="http://schemas.microsoft.com/office/drawing/2014/main" id="{C6D1F54C-F154-C74D-574F-CE74CAEBBE63}"/>
              </a:ext>
            </a:extLst>
          </p:cNvPr>
          <p:cNvSpPr/>
          <p:nvPr/>
        </p:nvSpPr>
        <p:spPr bwMode="auto">
          <a:xfrm flipH="1">
            <a:off x="831328" y="2524182"/>
            <a:ext cx="2092624" cy="235216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750023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822" kern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任意多边形 112">
            <a:extLst>
              <a:ext uri="{FF2B5EF4-FFF2-40B4-BE49-F238E27FC236}">
                <a16:creationId xmlns:a16="http://schemas.microsoft.com/office/drawing/2014/main" id="{A7F08FF4-6705-DA97-5CD8-F24D46A018E2}"/>
              </a:ext>
            </a:extLst>
          </p:cNvPr>
          <p:cNvSpPr/>
          <p:nvPr/>
        </p:nvSpPr>
        <p:spPr>
          <a:xfrm>
            <a:off x="4648875" y="1696865"/>
            <a:ext cx="551544" cy="82191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750023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22" kern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113">
            <a:extLst>
              <a:ext uri="{FF2B5EF4-FFF2-40B4-BE49-F238E27FC236}">
                <a16:creationId xmlns:a16="http://schemas.microsoft.com/office/drawing/2014/main" id="{F411CC3C-0160-BDD9-4E32-2274FA89B9BD}"/>
              </a:ext>
            </a:extLst>
          </p:cNvPr>
          <p:cNvSpPr/>
          <p:nvPr/>
        </p:nvSpPr>
        <p:spPr>
          <a:xfrm flipH="1">
            <a:off x="3244331" y="1691458"/>
            <a:ext cx="551544" cy="82191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750023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22" kern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 Placeholder 7">
                <a:extLst>
                  <a:ext uri="{FF2B5EF4-FFF2-40B4-BE49-F238E27FC236}">
                    <a16:creationId xmlns:a16="http://schemas.microsoft.com/office/drawing/2014/main" id="{D0BFAEAB-1256-9F2C-5205-71864E2C21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508" y="2212107"/>
                <a:ext cx="1889754" cy="253755"/>
              </a:xfrm>
              <a:prstGeom prst="rect">
                <a:avLst/>
              </a:prstGeom>
            </p:spPr>
            <p:txBody>
              <a:bodyPr vert="horz" lIns="0" tIns="73860" rIns="0" bIns="73860" anchor="ctr"/>
              <a:lstStyle>
                <a:lvl1pPr marL="0" indent="0" algn="r" rtl="0" eaLnBrk="0" fontAlgn="base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sz="1266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Regular"/>
                    <a:ea typeface="+mn-ea"/>
                    <a:cs typeface="Lato Regular"/>
                  </a:defRPr>
                </a:lvl1pPr>
                <a:lvl2pPr marL="1041400" indent="-4000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04963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247900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890838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34603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77258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19911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62567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新指标</a:t>
                </a:r>
                <a14:m>
                  <m:oMath xmlns:m="http://schemas.openxmlformats.org/officeDocument/2006/math">
                    <m:r>
                      <a:rPr lang="zh-CN" alt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 Placeholder 7">
                <a:extLst>
                  <a:ext uri="{FF2B5EF4-FFF2-40B4-BE49-F238E27FC236}">
                    <a16:creationId xmlns:a16="http://schemas.microsoft.com/office/drawing/2014/main" id="{D0BFAEAB-1256-9F2C-5205-71864E2C2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" y="2212107"/>
                <a:ext cx="1889754" cy="253755"/>
              </a:xfrm>
              <a:prstGeom prst="rect">
                <a:avLst/>
              </a:prstGeom>
              <a:blipFill>
                <a:blip r:embed="rId3"/>
                <a:stretch>
                  <a:fillRect t="-40476" b="-5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AA38B5B-3592-9307-4606-993BE0F815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668" y="2513369"/>
                <a:ext cx="1736788" cy="411328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r" rtl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002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 Regular"/>
                    <a:ea typeface="+mn-ea"/>
                    <a:cs typeface="Lato Regular"/>
                  </a:defRPr>
                </a:lvl1pPr>
                <a:lvl2pPr marL="1041400" indent="-4000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04963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247900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890838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34603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77258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19911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62567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50230"/>
                <a:r>
                  <a:rPr lang="en-US" altLang="zh-CN" sz="2000" b="1" dirty="0">
                    <a:solidFill>
                      <a:srgbClr val="AE002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0.6830</a:t>
                </a:r>
                <a:r>
                  <a:rPr lang="en-US" altLang="zh-CN" sz="1600" b="1" dirty="0">
                    <a:solidFill>
                      <a:srgbClr val="AE002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b="1" i="1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lt"/>
                      </a:rPr>
                      <m:t>←</m:t>
                    </m:r>
                  </m:oMath>
                </a14:m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0.60217</a:t>
                </a:r>
                <a:endParaRPr lang="en-GB" altLang="zh-CN" sz="2000" b="1" dirty="0">
                  <a:solidFill>
                    <a:srgbClr val="AE002B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AA38B5B-3592-9307-4606-993BE0F81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68" y="2513369"/>
                <a:ext cx="1736788" cy="411328"/>
              </a:xfrm>
              <a:prstGeom prst="rect">
                <a:avLst/>
              </a:prstGeom>
              <a:blipFill>
                <a:blip r:embed="rId4"/>
                <a:stretch>
                  <a:fillRect l="-6667" r="-5263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B62D97DB-212A-7A96-E906-5C36E3759F4B}"/>
              </a:ext>
            </a:extLst>
          </p:cNvPr>
          <p:cNvSpPr txBox="1">
            <a:spLocks/>
          </p:cNvSpPr>
          <p:nvPr/>
        </p:nvSpPr>
        <p:spPr>
          <a:xfrm>
            <a:off x="1906121" y="1249304"/>
            <a:ext cx="1889754" cy="253755"/>
          </a:xfrm>
          <a:prstGeom prst="rect">
            <a:avLst/>
          </a:prstGeom>
        </p:spPr>
        <p:txBody>
          <a:bodyPr vert="horz" lIns="0" tIns="73860" rIns="0" bIns="7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粒子群算法优化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 Placeholder 2">
                <a:extLst>
                  <a:ext uri="{FF2B5EF4-FFF2-40B4-BE49-F238E27FC236}">
                    <a16:creationId xmlns:a16="http://schemas.microsoft.com/office/drawing/2014/main" id="{DD53B4D3-2209-68B2-9CC1-F9572D938A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526" y="1388166"/>
                <a:ext cx="1877561" cy="411328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r" rtl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002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 Regular"/>
                    <a:ea typeface="+mn-ea"/>
                    <a:cs typeface="Lato Regular"/>
                  </a:defRPr>
                </a:lvl1pPr>
                <a:lvl2pPr marL="1041400" indent="-4000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04963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247900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890838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34603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77258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19911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62567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50230"/>
                <a:r>
                  <a:rPr lang="en-US" altLang="zh-CN" sz="2000" b="1" dirty="0">
                    <a:solidFill>
                      <a:srgbClr val="AE002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0.7782</a:t>
                </a:r>
                <a:r>
                  <a:rPr lang="en-US" altLang="zh-CN" sz="1600" b="1" dirty="0">
                    <a:solidFill>
                      <a:srgbClr val="AE002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b="1" i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lt"/>
                      </a:rPr>
                      <m:t>← </m:t>
                    </m:r>
                    <m:r>
                      <a:rPr lang="en-US" altLang="zh-CN" sz="1800" b="1" i="0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lt"/>
                      </a:rPr>
                      <m:t> </m:t>
                    </m:r>
                  </m:oMath>
                </a14:m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0.71693</a:t>
                </a:r>
                <a:endParaRPr lang="en-GB" altLang="zh-CN" sz="2000" b="1" dirty="0">
                  <a:solidFill>
                    <a:srgbClr val="AE002B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58" name="Text Placeholder 2">
                <a:extLst>
                  <a:ext uri="{FF2B5EF4-FFF2-40B4-BE49-F238E27FC236}">
                    <a16:creationId xmlns:a16="http://schemas.microsoft.com/office/drawing/2014/main" id="{DD53B4D3-2209-68B2-9CC1-F9572D938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526" y="1388166"/>
                <a:ext cx="1877561" cy="411328"/>
              </a:xfrm>
              <a:prstGeom prst="rect">
                <a:avLst/>
              </a:prstGeom>
              <a:blipFill>
                <a:blip r:embed="rId5"/>
                <a:stretch>
                  <a:fillRect l="-3896" r="-2273" b="-35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BE91B617-BD63-CD0E-41F6-DD99B6235C59}"/>
              </a:ext>
            </a:extLst>
          </p:cNvPr>
          <p:cNvSpPr txBox="1">
            <a:spLocks/>
          </p:cNvSpPr>
          <p:nvPr/>
        </p:nvSpPr>
        <p:spPr>
          <a:xfrm>
            <a:off x="4932117" y="1234636"/>
            <a:ext cx="1974374" cy="253755"/>
          </a:xfrm>
          <a:prstGeom prst="rect">
            <a:avLst/>
          </a:prstGeom>
        </p:spPr>
        <p:txBody>
          <a:bodyPr vert="horz" lIns="0" tIns="73860" rIns="0" bIns="7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引入注意力机制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2">
                <a:extLst>
                  <a:ext uri="{FF2B5EF4-FFF2-40B4-BE49-F238E27FC236}">
                    <a16:creationId xmlns:a16="http://schemas.microsoft.com/office/drawing/2014/main" id="{3013C24C-BD23-F3E4-069A-6C96DF0A2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5464" y="1373497"/>
                <a:ext cx="2091272" cy="411328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r" rtl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002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 Regular"/>
                    <a:ea typeface="+mn-ea"/>
                    <a:cs typeface="Lato Regular"/>
                  </a:defRPr>
                </a:lvl1pPr>
                <a:lvl2pPr marL="1041400" indent="-4000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04963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247900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890838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34603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77258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19911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62567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50230"/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0.71693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→</m:t>
                    </m:r>
                  </m:oMath>
                </a14:m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2000" b="1" dirty="0">
                    <a:solidFill>
                      <a:srgbClr val="AE002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0.8231</a:t>
                </a:r>
                <a:endParaRPr lang="en-GB" altLang="zh-CN" sz="2000" b="1" dirty="0">
                  <a:solidFill>
                    <a:srgbClr val="AE002B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60" name="Text Placeholder 2">
                <a:extLst>
                  <a:ext uri="{FF2B5EF4-FFF2-40B4-BE49-F238E27FC236}">
                    <a16:creationId xmlns:a16="http://schemas.microsoft.com/office/drawing/2014/main" id="{3013C24C-BD23-F3E4-069A-6C96DF0A2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464" y="1373497"/>
                <a:ext cx="2091272" cy="411328"/>
              </a:xfrm>
              <a:prstGeom prst="rect">
                <a:avLst/>
              </a:prstGeom>
              <a:blipFill>
                <a:blip r:embed="rId6"/>
                <a:stretch>
                  <a:fillRect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3C5ABC76-82F8-C937-ECFC-276935CD3353}"/>
              </a:ext>
            </a:extLst>
          </p:cNvPr>
          <p:cNvSpPr txBox="1">
            <a:spLocks/>
          </p:cNvSpPr>
          <p:nvPr/>
        </p:nvSpPr>
        <p:spPr>
          <a:xfrm>
            <a:off x="6409051" y="1956797"/>
            <a:ext cx="1889754" cy="253755"/>
          </a:xfrm>
          <a:prstGeom prst="rect">
            <a:avLst/>
          </a:prstGeom>
        </p:spPr>
        <p:txBody>
          <a:bodyPr vert="horz" lIns="0" tIns="73860" rIns="0" bIns="7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集成学习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 Placeholder 2">
                <a:extLst>
                  <a:ext uri="{FF2B5EF4-FFF2-40B4-BE49-F238E27FC236}">
                    <a16:creationId xmlns:a16="http://schemas.microsoft.com/office/drawing/2014/main" id="{84276451-8C36-5C36-856C-BC3DD064D4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8911" y="2273977"/>
                <a:ext cx="1630034" cy="411328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r" rtl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002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 Regular"/>
                    <a:ea typeface="+mn-ea"/>
                    <a:cs typeface="Lato Regular"/>
                  </a:defRPr>
                </a:lvl1pPr>
                <a:lvl2pPr marL="1041400" indent="-4000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04963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247900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890838" indent="-3190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34603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77258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19911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62567" indent="-321327" algn="l" defTabSz="12853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50230"/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0.6020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→</m:t>
                    </m:r>
                  </m:oMath>
                </a14:m>
                <a:r>
                  <a:rPr lang="en-US" altLang="zh-CN" sz="2000" b="1" dirty="0">
                    <a:solidFill>
                      <a:srgbClr val="AE002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 0.9040</a:t>
                </a:r>
                <a:endParaRPr lang="en-GB" altLang="zh-CN" sz="2000" b="1" dirty="0">
                  <a:solidFill>
                    <a:srgbClr val="AE002B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62" name="Text Placeholder 2">
                <a:extLst>
                  <a:ext uri="{FF2B5EF4-FFF2-40B4-BE49-F238E27FC236}">
                    <a16:creationId xmlns:a16="http://schemas.microsoft.com/office/drawing/2014/main" id="{84276451-8C36-5C36-856C-BC3DD064D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911" y="2273977"/>
                <a:ext cx="1630034" cy="411328"/>
              </a:xfrm>
              <a:prstGeom prst="rect">
                <a:avLst/>
              </a:prstGeom>
              <a:blipFill>
                <a:blip r:embed="rId7"/>
                <a:stretch>
                  <a:fillRect l="-4869" r="-9363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任意多边形 2432">
            <a:extLst>
              <a:ext uri="{FF2B5EF4-FFF2-40B4-BE49-F238E27FC236}">
                <a16:creationId xmlns:a16="http://schemas.microsoft.com/office/drawing/2014/main" id="{D7ACEA79-85BB-4276-E5FA-17709B3B057B}"/>
              </a:ext>
            </a:extLst>
          </p:cNvPr>
          <p:cNvSpPr>
            <a:spLocks/>
          </p:cNvSpPr>
          <p:nvPr/>
        </p:nvSpPr>
        <p:spPr bwMode="auto">
          <a:xfrm>
            <a:off x="5587405" y="2506607"/>
            <a:ext cx="362665" cy="287574"/>
          </a:xfrm>
          <a:custGeom>
            <a:avLst/>
            <a:gdLst>
              <a:gd name="connsiteX0" fmla="*/ 79375 w 366713"/>
              <a:gd name="connsiteY0" fmla="*/ 201612 h 301625"/>
              <a:gd name="connsiteX1" fmla="*/ 79375 w 366713"/>
              <a:gd name="connsiteY1" fmla="*/ 301625 h 301625"/>
              <a:gd name="connsiteX2" fmla="*/ 14287 w 366713"/>
              <a:gd name="connsiteY2" fmla="*/ 301625 h 301625"/>
              <a:gd name="connsiteX3" fmla="*/ 14287 w 366713"/>
              <a:gd name="connsiteY3" fmla="*/ 250418 h 301625"/>
              <a:gd name="connsiteX4" fmla="*/ 131743 w 366713"/>
              <a:gd name="connsiteY4" fmla="*/ 163512 h 301625"/>
              <a:gd name="connsiteX5" fmla="*/ 161925 w 366713"/>
              <a:gd name="connsiteY5" fmla="*/ 182562 h 301625"/>
              <a:gd name="connsiteX6" fmla="*/ 161925 w 366713"/>
              <a:gd name="connsiteY6" fmla="*/ 301625 h 301625"/>
              <a:gd name="connsiteX7" fmla="*/ 100012 w 366713"/>
              <a:gd name="connsiteY7" fmla="*/ 301625 h 301625"/>
              <a:gd name="connsiteX8" fmla="*/ 100012 w 366713"/>
              <a:gd name="connsiteY8" fmla="*/ 187325 h 301625"/>
              <a:gd name="connsiteX9" fmla="*/ 246062 w 366713"/>
              <a:gd name="connsiteY9" fmla="*/ 139700 h 301625"/>
              <a:gd name="connsiteX10" fmla="*/ 246062 w 366713"/>
              <a:gd name="connsiteY10" fmla="*/ 301625 h 301625"/>
              <a:gd name="connsiteX11" fmla="*/ 182562 w 366713"/>
              <a:gd name="connsiteY11" fmla="*/ 301625 h 301625"/>
              <a:gd name="connsiteX12" fmla="*/ 182562 w 366713"/>
              <a:gd name="connsiteY12" fmla="*/ 192346 h 301625"/>
              <a:gd name="connsiteX13" fmla="*/ 184130 w 366713"/>
              <a:gd name="connsiteY13" fmla="*/ 193941 h 301625"/>
              <a:gd name="connsiteX14" fmla="*/ 330200 w 366713"/>
              <a:gd name="connsiteY14" fmla="*/ 69850 h 301625"/>
              <a:gd name="connsiteX15" fmla="*/ 330200 w 366713"/>
              <a:gd name="connsiteY15" fmla="*/ 301625 h 301625"/>
              <a:gd name="connsiteX16" fmla="*/ 265112 w 366713"/>
              <a:gd name="connsiteY16" fmla="*/ 301625 h 301625"/>
              <a:gd name="connsiteX17" fmla="*/ 265112 w 366713"/>
              <a:gd name="connsiteY17" fmla="*/ 124011 h 301625"/>
              <a:gd name="connsiteX18" fmla="*/ 279211 w 366713"/>
              <a:gd name="connsiteY18" fmla="*/ 0 h 301625"/>
              <a:gd name="connsiteX19" fmla="*/ 366713 w 366713"/>
              <a:gd name="connsiteY19" fmla="*/ 3996 h 301625"/>
              <a:gd name="connsiteX20" fmla="*/ 356372 w 366713"/>
              <a:gd name="connsiteY20" fmla="*/ 90312 h 301625"/>
              <a:gd name="connsiteX21" fmla="*/ 333303 w 366713"/>
              <a:gd name="connsiteY21" fmla="*/ 88714 h 301625"/>
              <a:gd name="connsiteX22" fmla="*/ 338872 w 366713"/>
              <a:gd name="connsiteY22" fmla="*/ 43158 h 301625"/>
              <a:gd name="connsiteX23" fmla="*/ 184550 w 366713"/>
              <a:gd name="connsiteY23" fmla="*/ 174231 h 301625"/>
              <a:gd name="connsiteX24" fmla="*/ 132049 w 366713"/>
              <a:gd name="connsiteY24" fmla="*/ 143860 h 301625"/>
              <a:gd name="connsiteX25" fmla="*/ 15114 w 366713"/>
              <a:gd name="connsiteY25" fmla="*/ 231775 h 301625"/>
              <a:gd name="connsiteX26" fmla="*/ 0 w 366713"/>
              <a:gd name="connsiteY26" fmla="*/ 213393 h 301625"/>
              <a:gd name="connsiteX27" fmla="*/ 130458 w 366713"/>
              <a:gd name="connsiteY27" fmla="*/ 114289 h 301625"/>
              <a:gd name="connsiteX28" fmla="*/ 181368 w 366713"/>
              <a:gd name="connsiteY28" fmla="*/ 143860 h 301625"/>
              <a:gd name="connsiteX29" fmla="*/ 322167 w 366713"/>
              <a:gd name="connsiteY29" fmla="*/ 25575 h 301625"/>
              <a:gd name="connsiteX30" fmla="*/ 278416 w 366713"/>
              <a:gd name="connsiteY30" fmla="*/ 22378 h 30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66713" h="301625">
                <a:moveTo>
                  <a:pt x="79375" y="201612"/>
                </a:moveTo>
                <a:lnTo>
                  <a:pt x="79375" y="301625"/>
                </a:lnTo>
                <a:lnTo>
                  <a:pt x="14287" y="301625"/>
                </a:lnTo>
                <a:lnTo>
                  <a:pt x="14287" y="250418"/>
                </a:lnTo>
                <a:close/>
                <a:moveTo>
                  <a:pt x="131743" y="163512"/>
                </a:moveTo>
                <a:lnTo>
                  <a:pt x="161925" y="182562"/>
                </a:lnTo>
                <a:lnTo>
                  <a:pt x="161925" y="301625"/>
                </a:lnTo>
                <a:lnTo>
                  <a:pt x="100012" y="301625"/>
                </a:lnTo>
                <a:lnTo>
                  <a:pt x="100012" y="187325"/>
                </a:lnTo>
                <a:close/>
                <a:moveTo>
                  <a:pt x="246062" y="139700"/>
                </a:moveTo>
                <a:lnTo>
                  <a:pt x="246062" y="301625"/>
                </a:lnTo>
                <a:lnTo>
                  <a:pt x="182562" y="301625"/>
                </a:lnTo>
                <a:lnTo>
                  <a:pt x="182562" y="192346"/>
                </a:lnTo>
                <a:lnTo>
                  <a:pt x="184130" y="193941"/>
                </a:lnTo>
                <a:close/>
                <a:moveTo>
                  <a:pt x="330200" y="69850"/>
                </a:moveTo>
                <a:lnTo>
                  <a:pt x="330200" y="301625"/>
                </a:lnTo>
                <a:lnTo>
                  <a:pt x="265112" y="301625"/>
                </a:lnTo>
                <a:lnTo>
                  <a:pt x="265112" y="124011"/>
                </a:lnTo>
                <a:close/>
                <a:moveTo>
                  <a:pt x="279211" y="0"/>
                </a:moveTo>
                <a:lnTo>
                  <a:pt x="366713" y="3996"/>
                </a:lnTo>
                <a:lnTo>
                  <a:pt x="356372" y="90312"/>
                </a:lnTo>
                <a:lnTo>
                  <a:pt x="333303" y="88714"/>
                </a:lnTo>
                <a:lnTo>
                  <a:pt x="338872" y="43158"/>
                </a:lnTo>
                <a:lnTo>
                  <a:pt x="184550" y="174231"/>
                </a:lnTo>
                <a:lnTo>
                  <a:pt x="132049" y="143860"/>
                </a:lnTo>
                <a:lnTo>
                  <a:pt x="15114" y="231775"/>
                </a:lnTo>
                <a:lnTo>
                  <a:pt x="0" y="213393"/>
                </a:lnTo>
                <a:lnTo>
                  <a:pt x="130458" y="114289"/>
                </a:lnTo>
                <a:lnTo>
                  <a:pt x="181368" y="143860"/>
                </a:lnTo>
                <a:lnTo>
                  <a:pt x="322167" y="25575"/>
                </a:lnTo>
                <a:lnTo>
                  <a:pt x="278416" y="22378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no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任意多边形 2433">
            <a:extLst>
              <a:ext uri="{FF2B5EF4-FFF2-40B4-BE49-F238E27FC236}">
                <a16:creationId xmlns:a16="http://schemas.microsoft.com/office/drawing/2014/main" id="{697140A4-80B1-FDA7-09B1-3A0545A0BB60}"/>
              </a:ext>
            </a:extLst>
          </p:cNvPr>
          <p:cNvSpPr>
            <a:spLocks/>
          </p:cNvSpPr>
          <p:nvPr/>
        </p:nvSpPr>
        <p:spPr bwMode="auto">
          <a:xfrm>
            <a:off x="3047834" y="2632901"/>
            <a:ext cx="241583" cy="242711"/>
          </a:xfrm>
          <a:custGeom>
            <a:avLst/>
            <a:gdLst>
              <a:gd name="connsiteX0" fmla="*/ 185739 w 339726"/>
              <a:gd name="connsiteY0" fmla="*/ 211138 h 341313"/>
              <a:gd name="connsiteX1" fmla="*/ 189707 w 339726"/>
              <a:gd name="connsiteY1" fmla="*/ 211138 h 341313"/>
              <a:gd name="connsiteX2" fmla="*/ 189707 w 339726"/>
              <a:gd name="connsiteY2" fmla="*/ 212707 h 341313"/>
              <a:gd name="connsiteX3" fmla="*/ 189707 w 339726"/>
              <a:gd name="connsiteY3" fmla="*/ 215059 h 341313"/>
              <a:gd name="connsiteX4" fmla="*/ 189707 w 339726"/>
              <a:gd name="connsiteY4" fmla="*/ 218980 h 341313"/>
              <a:gd name="connsiteX5" fmla="*/ 191295 w 339726"/>
              <a:gd name="connsiteY5" fmla="*/ 226038 h 341313"/>
              <a:gd name="connsiteX6" fmla="*/ 191295 w 339726"/>
              <a:gd name="connsiteY6" fmla="*/ 232311 h 341313"/>
              <a:gd name="connsiteX7" fmla="*/ 191295 w 339726"/>
              <a:gd name="connsiteY7" fmla="*/ 241722 h 341313"/>
              <a:gd name="connsiteX8" fmla="*/ 192089 w 339726"/>
              <a:gd name="connsiteY8" fmla="*/ 251132 h 341313"/>
              <a:gd name="connsiteX9" fmla="*/ 192089 w 339726"/>
              <a:gd name="connsiteY9" fmla="*/ 261326 h 341313"/>
              <a:gd name="connsiteX10" fmla="*/ 192089 w 339726"/>
              <a:gd name="connsiteY10" fmla="*/ 273873 h 341313"/>
              <a:gd name="connsiteX11" fmla="*/ 193676 w 339726"/>
              <a:gd name="connsiteY11" fmla="*/ 285636 h 341313"/>
              <a:gd name="connsiteX12" fmla="*/ 193676 w 339726"/>
              <a:gd name="connsiteY12" fmla="*/ 291909 h 341313"/>
              <a:gd name="connsiteX13" fmla="*/ 193676 w 339726"/>
              <a:gd name="connsiteY13" fmla="*/ 298967 h 341313"/>
              <a:gd name="connsiteX14" fmla="*/ 193676 w 339726"/>
              <a:gd name="connsiteY14" fmla="*/ 313083 h 341313"/>
              <a:gd name="connsiteX15" fmla="*/ 192089 w 339726"/>
              <a:gd name="connsiteY15" fmla="*/ 327982 h 341313"/>
              <a:gd name="connsiteX16" fmla="*/ 192089 w 339726"/>
              <a:gd name="connsiteY16" fmla="*/ 341313 h 341313"/>
              <a:gd name="connsiteX17" fmla="*/ 169863 w 339726"/>
              <a:gd name="connsiteY17" fmla="*/ 341313 h 341313"/>
              <a:gd name="connsiteX18" fmla="*/ 169863 w 339726"/>
              <a:gd name="connsiteY18" fmla="*/ 339745 h 341313"/>
              <a:gd name="connsiteX19" fmla="*/ 172245 w 339726"/>
              <a:gd name="connsiteY19" fmla="*/ 324845 h 341313"/>
              <a:gd name="connsiteX20" fmla="*/ 174626 w 339726"/>
              <a:gd name="connsiteY20" fmla="*/ 312298 h 341313"/>
              <a:gd name="connsiteX21" fmla="*/ 176213 w 339726"/>
              <a:gd name="connsiteY21" fmla="*/ 297399 h 341313"/>
              <a:gd name="connsiteX22" fmla="*/ 178595 w 339726"/>
              <a:gd name="connsiteY22" fmla="*/ 285636 h 341313"/>
              <a:gd name="connsiteX23" fmla="*/ 180182 w 339726"/>
              <a:gd name="connsiteY23" fmla="*/ 272305 h 341313"/>
              <a:gd name="connsiteX24" fmla="*/ 181770 w 339726"/>
              <a:gd name="connsiteY24" fmla="*/ 261326 h 341313"/>
              <a:gd name="connsiteX25" fmla="*/ 183357 w 339726"/>
              <a:gd name="connsiteY25" fmla="*/ 251132 h 341313"/>
              <a:gd name="connsiteX26" fmla="*/ 183357 w 339726"/>
              <a:gd name="connsiteY26" fmla="*/ 240153 h 341313"/>
              <a:gd name="connsiteX27" fmla="*/ 184151 w 339726"/>
              <a:gd name="connsiteY27" fmla="*/ 232311 h 341313"/>
              <a:gd name="connsiteX28" fmla="*/ 184151 w 339726"/>
              <a:gd name="connsiteY28" fmla="*/ 226038 h 341313"/>
              <a:gd name="connsiteX29" fmla="*/ 185739 w 339726"/>
              <a:gd name="connsiteY29" fmla="*/ 218980 h 341313"/>
              <a:gd name="connsiteX30" fmla="*/ 185739 w 339726"/>
              <a:gd name="connsiteY30" fmla="*/ 215059 h 341313"/>
              <a:gd name="connsiteX31" fmla="*/ 185739 w 339726"/>
              <a:gd name="connsiteY31" fmla="*/ 212707 h 341313"/>
              <a:gd name="connsiteX32" fmla="*/ 298218 w 339726"/>
              <a:gd name="connsiteY32" fmla="*/ 173038 h 341313"/>
              <a:gd name="connsiteX33" fmla="*/ 314183 w 339726"/>
              <a:gd name="connsiteY33" fmla="*/ 173038 h 341313"/>
              <a:gd name="connsiteX34" fmla="*/ 327753 w 339726"/>
              <a:gd name="connsiteY34" fmla="*/ 174614 h 341313"/>
              <a:gd name="connsiteX35" fmla="*/ 337332 w 339726"/>
              <a:gd name="connsiteY35" fmla="*/ 175402 h 341313"/>
              <a:gd name="connsiteX36" fmla="*/ 339726 w 339726"/>
              <a:gd name="connsiteY36" fmla="*/ 175402 h 341313"/>
              <a:gd name="connsiteX37" fmla="*/ 339726 w 339726"/>
              <a:gd name="connsiteY37" fmla="*/ 179341 h 341313"/>
              <a:gd name="connsiteX38" fmla="*/ 338130 w 339726"/>
              <a:gd name="connsiteY38" fmla="*/ 188797 h 341313"/>
              <a:gd name="connsiteX39" fmla="*/ 334139 w 339726"/>
              <a:gd name="connsiteY39" fmla="*/ 200616 h 341313"/>
              <a:gd name="connsiteX40" fmla="*/ 329349 w 339726"/>
              <a:gd name="connsiteY40" fmla="*/ 217164 h 341313"/>
              <a:gd name="connsiteX41" fmla="*/ 320569 w 339726"/>
              <a:gd name="connsiteY41" fmla="*/ 234499 h 341313"/>
              <a:gd name="connsiteX42" fmla="*/ 310191 w 339726"/>
              <a:gd name="connsiteY42" fmla="*/ 250258 h 341313"/>
              <a:gd name="connsiteX43" fmla="*/ 294227 w 339726"/>
              <a:gd name="connsiteY43" fmla="*/ 263653 h 341313"/>
              <a:gd name="connsiteX44" fmla="*/ 272674 w 339726"/>
              <a:gd name="connsiteY44" fmla="*/ 273897 h 341313"/>
              <a:gd name="connsiteX45" fmla="*/ 249525 w 339726"/>
              <a:gd name="connsiteY45" fmla="*/ 279412 h 341313"/>
              <a:gd name="connsiteX46" fmla="*/ 229570 w 339726"/>
              <a:gd name="connsiteY46" fmla="*/ 280988 h 341313"/>
              <a:gd name="connsiteX47" fmla="*/ 212008 w 339726"/>
              <a:gd name="connsiteY47" fmla="*/ 279412 h 341313"/>
              <a:gd name="connsiteX48" fmla="*/ 199236 w 339726"/>
              <a:gd name="connsiteY48" fmla="*/ 277048 h 341313"/>
              <a:gd name="connsiteX49" fmla="*/ 206421 w 339726"/>
              <a:gd name="connsiteY49" fmla="*/ 271533 h 341313"/>
              <a:gd name="connsiteX50" fmla="*/ 216798 w 339726"/>
              <a:gd name="connsiteY50" fmla="*/ 262077 h 341313"/>
              <a:gd name="connsiteX51" fmla="*/ 222385 w 339726"/>
              <a:gd name="connsiteY51" fmla="*/ 256562 h 341313"/>
              <a:gd name="connsiteX52" fmla="*/ 227973 w 339726"/>
              <a:gd name="connsiteY52" fmla="*/ 252622 h 341313"/>
              <a:gd name="connsiteX53" fmla="*/ 241543 w 339726"/>
              <a:gd name="connsiteY53" fmla="*/ 242378 h 341313"/>
              <a:gd name="connsiteX54" fmla="*/ 243938 w 339726"/>
              <a:gd name="connsiteY54" fmla="*/ 240802 h 341313"/>
              <a:gd name="connsiteX55" fmla="*/ 247131 w 339726"/>
              <a:gd name="connsiteY55" fmla="*/ 238439 h 341313"/>
              <a:gd name="connsiteX56" fmla="*/ 253517 w 339726"/>
              <a:gd name="connsiteY56" fmla="*/ 232923 h 341313"/>
              <a:gd name="connsiteX57" fmla="*/ 259903 w 339726"/>
              <a:gd name="connsiteY57" fmla="*/ 228983 h 341313"/>
              <a:gd name="connsiteX58" fmla="*/ 265490 w 339726"/>
              <a:gd name="connsiteY58" fmla="*/ 223467 h 341313"/>
              <a:gd name="connsiteX59" fmla="*/ 272674 w 339726"/>
              <a:gd name="connsiteY59" fmla="*/ 219528 h 341313"/>
              <a:gd name="connsiteX60" fmla="*/ 277464 w 339726"/>
              <a:gd name="connsiteY60" fmla="*/ 215588 h 341313"/>
              <a:gd name="connsiteX61" fmla="*/ 288639 w 339726"/>
              <a:gd name="connsiteY61" fmla="*/ 209284 h 341313"/>
              <a:gd name="connsiteX62" fmla="*/ 292630 w 339726"/>
              <a:gd name="connsiteY62" fmla="*/ 206132 h 341313"/>
              <a:gd name="connsiteX63" fmla="*/ 298218 w 339726"/>
              <a:gd name="connsiteY63" fmla="*/ 202192 h 341313"/>
              <a:gd name="connsiteX64" fmla="*/ 300613 w 339726"/>
              <a:gd name="connsiteY64" fmla="*/ 200616 h 341313"/>
              <a:gd name="connsiteX65" fmla="*/ 304604 w 339726"/>
              <a:gd name="connsiteY65" fmla="*/ 198252 h 341313"/>
              <a:gd name="connsiteX66" fmla="*/ 307797 w 339726"/>
              <a:gd name="connsiteY66" fmla="*/ 196676 h 341313"/>
              <a:gd name="connsiteX67" fmla="*/ 310191 w 339726"/>
              <a:gd name="connsiteY67" fmla="*/ 195888 h 341313"/>
              <a:gd name="connsiteX68" fmla="*/ 311788 w 339726"/>
              <a:gd name="connsiteY68" fmla="*/ 194313 h 341313"/>
              <a:gd name="connsiteX69" fmla="*/ 310191 w 339726"/>
              <a:gd name="connsiteY69" fmla="*/ 194313 h 341313"/>
              <a:gd name="connsiteX70" fmla="*/ 307797 w 339726"/>
              <a:gd name="connsiteY70" fmla="*/ 195888 h 341313"/>
              <a:gd name="connsiteX71" fmla="*/ 304604 w 339726"/>
              <a:gd name="connsiteY71" fmla="*/ 198252 h 341313"/>
              <a:gd name="connsiteX72" fmla="*/ 300613 w 339726"/>
              <a:gd name="connsiteY72" fmla="*/ 199828 h 341313"/>
              <a:gd name="connsiteX73" fmla="*/ 296621 w 339726"/>
              <a:gd name="connsiteY73" fmla="*/ 202192 h 341313"/>
              <a:gd name="connsiteX74" fmla="*/ 292630 w 339726"/>
              <a:gd name="connsiteY74" fmla="*/ 204556 h 341313"/>
              <a:gd name="connsiteX75" fmla="*/ 287043 w 339726"/>
              <a:gd name="connsiteY75" fmla="*/ 207708 h 341313"/>
              <a:gd name="connsiteX76" fmla="*/ 276666 w 339726"/>
              <a:gd name="connsiteY76" fmla="*/ 213224 h 341313"/>
              <a:gd name="connsiteX77" fmla="*/ 269481 w 339726"/>
              <a:gd name="connsiteY77" fmla="*/ 217164 h 341313"/>
              <a:gd name="connsiteX78" fmla="*/ 264692 w 339726"/>
              <a:gd name="connsiteY78" fmla="*/ 221104 h 341313"/>
              <a:gd name="connsiteX79" fmla="*/ 257508 w 339726"/>
              <a:gd name="connsiteY79" fmla="*/ 225043 h 341313"/>
              <a:gd name="connsiteX80" fmla="*/ 251122 w 339726"/>
              <a:gd name="connsiteY80" fmla="*/ 228983 h 341313"/>
              <a:gd name="connsiteX81" fmla="*/ 243938 w 339726"/>
              <a:gd name="connsiteY81" fmla="*/ 232923 h 341313"/>
              <a:gd name="connsiteX82" fmla="*/ 239947 w 339726"/>
              <a:gd name="connsiteY82" fmla="*/ 235287 h 341313"/>
              <a:gd name="connsiteX83" fmla="*/ 237552 w 339726"/>
              <a:gd name="connsiteY83" fmla="*/ 238439 h 341313"/>
              <a:gd name="connsiteX84" fmla="*/ 223982 w 339726"/>
              <a:gd name="connsiteY84" fmla="*/ 246318 h 341313"/>
              <a:gd name="connsiteX85" fmla="*/ 216798 w 339726"/>
              <a:gd name="connsiteY85" fmla="*/ 251834 h 341313"/>
              <a:gd name="connsiteX86" fmla="*/ 212008 w 339726"/>
              <a:gd name="connsiteY86" fmla="*/ 255774 h 341313"/>
              <a:gd name="connsiteX87" fmla="*/ 199236 w 339726"/>
              <a:gd name="connsiteY87" fmla="*/ 264441 h 341313"/>
              <a:gd name="connsiteX88" fmla="*/ 198438 w 339726"/>
              <a:gd name="connsiteY88" fmla="*/ 266017 h 341313"/>
              <a:gd name="connsiteX89" fmla="*/ 200833 w 339726"/>
              <a:gd name="connsiteY89" fmla="*/ 252622 h 341313"/>
              <a:gd name="connsiteX90" fmla="*/ 206421 w 339726"/>
              <a:gd name="connsiteY90" fmla="*/ 236863 h 341313"/>
              <a:gd name="connsiteX91" fmla="*/ 214403 w 339726"/>
              <a:gd name="connsiteY91" fmla="*/ 219528 h 341313"/>
              <a:gd name="connsiteX92" fmla="*/ 226377 w 339726"/>
              <a:gd name="connsiteY92" fmla="*/ 203768 h 341313"/>
              <a:gd name="connsiteX93" fmla="*/ 241543 w 339726"/>
              <a:gd name="connsiteY93" fmla="*/ 188797 h 341313"/>
              <a:gd name="connsiteX94" fmla="*/ 259903 w 339726"/>
              <a:gd name="connsiteY94" fmla="*/ 179341 h 341313"/>
              <a:gd name="connsiteX95" fmla="*/ 279060 w 339726"/>
              <a:gd name="connsiteY95" fmla="*/ 174614 h 341313"/>
              <a:gd name="connsiteX96" fmla="*/ 54523 w 339726"/>
              <a:gd name="connsiteY96" fmla="*/ 128588 h 341313"/>
              <a:gd name="connsiteX97" fmla="*/ 73488 w 339726"/>
              <a:gd name="connsiteY97" fmla="*/ 128588 h 341313"/>
              <a:gd name="connsiteX98" fmla="*/ 93243 w 339726"/>
              <a:gd name="connsiteY98" fmla="*/ 131763 h 341313"/>
              <a:gd name="connsiteX99" fmla="*/ 112207 w 339726"/>
              <a:gd name="connsiteY99" fmla="*/ 138113 h 341313"/>
              <a:gd name="connsiteX100" fmla="*/ 131172 w 339726"/>
              <a:gd name="connsiteY100" fmla="*/ 151607 h 341313"/>
              <a:gd name="connsiteX101" fmla="*/ 145395 w 339726"/>
              <a:gd name="connsiteY101" fmla="*/ 167482 h 341313"/>
              <a:gd name="connsiteX102" fmla="*/ 157248 w 339726"/>
              <a:gd name="connsiteY102" fmla="*/ 183357 h 341313"/>
              <a:gd name="connsiteX103" fmla="*/ 166730 w 339726"/>
              <a:gd name="connsiteY103" fmla="*/ 200819 h 341313"/>
              <a:gd name="connsiteX104" fmla="*/ 172262 w 339726"/>
              <a:gd name="connsiteY104" fmla="*/ 214314 h 341313"/>
              <a:gd name="connsiteX105" fmla="*/ 176213 w 339726"/>
              <a:gd name="connsiteY105" fmla="*/ 225426 h 341313"/>
              <a:gd name="connsiteX106" fmla="*/ 166730 w 339726"/>
              <a:gd name="connsiteY106" fmla="*/ 221457 h 341313"/>
              <a:gd name="connsiteX107" fmla="*/ 152507 w 339726"/>
              <a:gd name="connsiteY107" fmla="*/ 215901 h 341313"/>
              <a:gd name="connsiteX108" fmla="*/ 144605 w 339726"/>
              <a:gd name="connsiteY108" fmla="*/ 213520 h 341313"/>
              <a:gd name="connsiteX109" fmla="*/ 135913 w 339726"/>
              <a:gd name="connsiteY109" fmla="*/ 209551 h 341313"/>
              <a:gd name="connsiteX110" fmla="*/ 120109 w 339726"/>
              <a:gd name="connsiteY110" fmla="*/ 202407 h 341313"/>
              <a:gd name="connsiteX111" fmla="*/ 116158 w 339726"/>
              <a:gd name="connsiteY111" fmla="*/ 200819 h 341313"/>
              <a:gd name="connsiteX112" fmla="*/ 110627 w 339726"/>
              <a:gd name="connsiteY112" fmla="*/ 198438 h 341313"/>
              <a:gd name="connsiteX113" fmla="*/ 102725 w 339726"/>
              <a:gd name="connsiteY113" fmla="*/ 196057 h 341313"/>
              <a:gd name="connsiteX114" fmla="*/ 96403 w 339726"/>
              <a:gd name="connsiteY114" fmla="*/ 192088 h 341313"/>
              <a:gd name="connsiteX115" fmla="*/ 88501 w 339726"/>
              <a:gd name="connsiteY115" fmla="*/ 187326 h 341313"/>
              <a:gd name="connsiteX116" fmla="*/ 80599 w 339726"/>
              <a:gd name="connsiteY116" fmla="*/ 183357 h 341313"/>
              <a:gd name="connsiteX117" fmla="*/ 73488 w 339726"/>
              <a:gd name="connsiteY117" fmla="*/ 180975 h 341313"/>
              <a:gd name="connsiteX118" fmla="*/ 67166 w 339726"/>
              <a:gd name="connsiteY118" fmla="*/ 177007 h 341313"/>
              <a:gd name="connsiteX119" fmla="*/ 60054 w 339726"/>
              <a:gd name="connsiteY119" fmla="*/ 174625 h 341313"/>
              <a:gd name="connsiteX120" fmla="*/ 54523 w 339726"/>
              <a:gd name="connsiteY120" fmla="*/ 170657 h 341313"/>
              <a:gd name="connsiteX121" fmla="*/ 49782 w 339726"/>
              <a:gd name="connsiteY121" fmla="*/ 167482 h 341313"/>
              <a:gd name="connsiteX122" fmla="*/ 45831 w 339726"/>
              <a:gd name="connsiteY122" fmla="*/ 165100 h 341313"/>
              <a:gd name="connsiteX123" fmla="*/ 41880 w 339726"/>
              <a:gd name="connsiteY123" fmla="*/ 163513 h 341313"/>
              <a:gd name="connsiteX124" fmla="*/ 45831 w 339726"/>
              <a:gd name="connsiteY124" fmla="*/ 165894 h 341313"/>
              <a:gd name="connsiteX125" fmla="*/ 49782 w 339726"/>
              <a:gd name="connsiteY125" fmla="*/ 169069 h 341313"/>
              <a:gd name="connsiteX126" fmla="*/ 53733 w 339726"/>
              <a:gd name="connsiteY126" fmla="*/ 173038 h 341313"/>
              <a:gd name="connsiteX127" fmla="*/ 60054 w 339726"/>
              <a:gd name="connsiteY127" fmla="*/ 175419 h 341313"/>
              <a:gd name="connsiteX128" fmla="*/ 65586 w 339726"/>
              <a:gd name="connsiteY128" fmla="*/ 179388 h 341313"/>
              <a:gd name="connsiteX129" fmla="*/ 71907 w 339726"/>
              <a:gd name="connsiteY129" fmla="*/ 183357 h 341313"/>
              <a:gd name="connsiteX130" fmla="*/ 79019 w 339726"/>
              <a:gd name="connsiteY130" fmla="*/ 187326 h 341313"/>
              <a:gd name="connsiteX131" fmla="*/ 85341 w 339726"/>
              <a:gd name="connsiteY131" fmla="*/ 192088 h 341313"/>
              <a:gd name="connsiteX132" fmla="*/ 93243 w 339726"/>
              <a:gd name="connsiteY132" fmla="*/ 196057 h 341313"/>
              <a:gd name="connsiteX133" fmla="*/ 100354 w 339726"/>
              <a:gd name="connsiteY133" fmla="*/ 200819 h 341313"/>
              <a:gd name="connsiteX134" fmla="*/ 108256 w 339726"/>
              <a:gd name="connsiteY134" fmla="*/ 204788 h 341313"/>
              <a:gd name="connsiteX135" fmla="*/ 112207 w 339726"/>
              <a:gd name="connsiteY135" fmla="*/ 206376 h 341313"/>
              <a:gd name="connsiteX136" fmla="*/ 116158 w 339726"/>
              <a:gd name="connsiteY136" fmla="*/ 209551 h 341313"/>
              <a:gd name="connsiteX137" fmla="*/ 131962 w 339726"/>
              <a:gd name="connsiteY137" fmla="*/ 217489 h 341313"/>
              <a:gd name="connsiteX138" fmla="*/ 140654 w 339726"/>
              <a:gd name="connsiteY138" fmla="*/ 221457 h 341313"/>
              <a:gd name="connsiteX139" fmla="*/ 148556 w 339726"/>
              <a:gd name="connsiteY139" fmla="*/ 225426 h 341313"/>
              <a:gd name="connsiteX140" fmla="*/ 162779 w 339726"/>
              <a:gd name="connsiteY140" fmla="*/ 231776 h 341313"/>
              <a:gd name="connsiteX141" fmla="*/ 165940 w 339726"/>
              <a:gd name="connsiteY141" fmla="*/ 233364 h 341313"/>
              <a:gd name="connsiteX142" fmla="*/ 150927 w 339726"/>
              <a:gd name="connsiteY142" fmla="*/ 237332 h 341313"/>
              <a:gd name="connsiteX143" fmla="*/ 131962 w 339726"/>
              <a:gd name="connsiteY143" fmla="*/ 239714 h 341313"/>
              <a:gd name="connsiteX144" fmla="*/ 110627 w 339726"/>
              <a:gd name="connsiteY144" fmla="*/ 241301 h 341313"/>
              <a:gd name="connsiteX145" fmla="*/ 88501 w 339726"/>
              <a:gd name="connsiteY145" fmla="*/ 238920 h 341313"/>
              <a:gd name="connsiteX146" fmla="*/ 65586 w 339726"/>
              <a:gd name="connsiteY146" fmla="*/ 230982 h 341313"/>
              <a:gd name="connsiteX147" fmla="*/ 46621 w 339726"/>
              <a:gd name="connsiteY147" fmla="*/ 217489 h 341313"/>
              <a:gd name="connsiteX148" fmla="*/ 32398 w 339726"/>
              <a:gd name="connsiteY148" fmla="*/ 200819 h 341313"/>
              <a:gd name="connsiteX149" fmla="*/ 20545 w 339726"/>
              <a:gd name="connsiteY149" fmla="*/ 184944 h 341313"/>
              <a:gd name="connsiteX150" fmla="*/ 11062 w 339726"/>
              <a:gd name="connsiteY150" fmla="*/ 167482 h 341313"/>
              <a:gd name="connsiteX151" fmla="*/ 5531 w 339726"/>
              <a:gd name="connsiteY151" fmla="*/ 153988 h 341313"/>
              <a:gd name="connsiteX152" fmla="*/ 1580 w 339726"/>
              <a:gd name="connsiteY152" fmla="*/ 143669 h 341313"/>
              <a:gd name="connsiteX153" fmla="*/ 0 w 339726"/>
              <a:gd name="connsiteY153" fmla="*/ 139700 h 341313"/>
              <a:gd name="connsiteX154" fmla="*/ 3161 w 339726"/>
              <a:gd name="connsiteY154" fmla="*/ 139700 h 341313"/>
              <a:gd name="connsiteX155" fmla="*/ 11062 w 339726"/>
              <a:gd name="connsiteY155" fmla="*/ 136525 h 341313"/>
              <a:gd name="connsiteX156" fmla="*/ 22915 w 339726"/>
              <a:gd name="connsiteY156" fmla="*/ 132557 h 341313"/>
              <a:gd name="connsiteX157" fmla="*/ 37139 w 339726"/>
              <a:gd name="connsiteY157" fmla="*/ 130175 h 341313"/>
              <a:gd name="connsiteX158" fmla="*/ 191688 w 339726"/>
              <a:gd name="connsiteY158" fmla="*/ 0 h 341313"/>
              <a:gd name="connsiteX159" fmla="*/ 194052 w 339726"/>
              <a:gd name="connsiteY159" fmla="*/ 2381 h 341313"/>
              <a:gd name="connsiteX160" fmla="*/ 200357 w 339726"/>
              <a:gd name="connsiteY160" fmla="*/ 7937 h 341313"/>
              <a:gd name="connsiteX161" fmla="*/ 209025 w 339726"/>
              <a:gd name="connsiteY161" fmla="*/ 19050 h 341313"/>
              <a:gd name="connsiteX162" fmla="*/ 219270 w 339726"/>
              <a:gd name="connsiteY162" fmla="*/ 30956 h 341313"/>
              <a:gd name="connsiteX163" fmla="*/ 228726 w 339726"/>
              <a:gd name="connsiteY163" fmla="*/ 46831 h 341313"/>
              <a:gd name="connsiteX164" fmla="*/ 238183 w 339726"/>
              <a:gd name="connsiteY164" fmla="*/ 64294 h 341313"/>
              <a:gd name="connsiteX165" fmla="*/ 243699 w 339726"/>
              <a:gd name="connsiteY165" fmla="*/ 84137 h 341313"/>
              <a:gd name="connsiteX166" fmla="*/ 246063 w 339726"/>
              <a:gd name="connsiteY166" fmla="*/ 105569 h 341313"/>
              <a:gd name="connsiteX167" fmla="*/ 243699 w 339726"/>
              <a:gd name="connsiteY167" fmla="*/ 130175 h 341313"/>
              <a:gd name="connsiteX168" fmla="*/ 235031 w 339726"/>
              <a:gd name="connsiteY168" fmla="*/ 153194 h 341313"/>
              <a:gd name="connsiteX169" fmla="*/ 224786 w 339726"/>
              <a:gd name="connsiteY169" fmla="*/ 171450 h 341313"/>
              <a:gd name="connsiteX170" fmla="*/ 212965 w 339726"/>
              <a:gd name="connsiteY170" fmla="*/ 188912 h 341313"/>
              <a:gd name="connsiteX171" fmla="*/ 203509 w 339726"/>
              <a:gd name="connsiteY171" fmla="*/ 200819 h 341313"/>
              <a:gd name="connsiteX172" fmla="*/ 195628 w 339726"/>
              <a:gd name="connsiteY172" fmla="*/ 209550 h 341313"/>
              <a:gd name="connsiteX173" fmla="*/ 194052 w 339726"/>
              <a:gd name="connsiteY173" fmla="*/ 198437 h 341313"/>
              <a:gd name="connsiteX174" fmla="*/ 191688 w 339726"/>
              <a:gd name="connsiteY174" fmla="*/ 182562 h 341313"/>
              <a:gd name="connsiteX175" fmla="*/ 191688 w 339726"/>
              <a:gd name="connsiteY175" fmla="*/ 173037 h 341313"/>
              <a:gd name="connsiteX176" fmla="*/ 190112 w 339726"/>
              <a:gd name="connsiteY176" fmla="*/ 163512 h 341313"/>
              <a:gd name="connsiteX177" fmla="*/ 188536 w 339726"/>
              <a:gd name="connsiteY177" fmla="*/ 144462 h 341313"/>
              <a:gd name="connsiteX178" fmla="*/ 188536 w 339726"/>
              <a:gd name="connsiteY178" fmla="*/ 139700 h 341313"/>
              <a:gd name="connsiteX179" fmla="*/ 188536 w 339726"/>
              <a:gd name="connsiteY179" fmla="*/ 135731 h 341313"/>
              <a:gd name="connsiteX180" fmla="*/ 188536 w 339726"/>
              <a:gd name="connsiteY180" fmla="*/ 124619 h 341313"/>
              <a:gd name="connsiteX181" fmla="*/ 188536 w 339726"/>
              <a:gd name="connsiteY181" fmla="*/ 116681 h 341313"/>
              <a:gd name="connsiteX182" fmla="*/ 187748 w 339726"/>
              <a:gd name="connsiteY182" fmla="*/ 107156 h 341313"/>
              <a:gd name="connsiteX183" fmla="*/ 187748 w 339726"/>
              <a:gd name="connsiteY183" fmla="*/ 97631 h 341313"/>
              <a:gd name="connsiteX184" fmla="*/ 187748 w 339726"/>
              <a:gd name="connsiteY184" fmla="*/ 89694 h 341313"/>
              <a:gd name="connsiteX185" fmla="*/ 188536 w 339726"/>
              <a:gd name="connsiteY185" fmla="*/ 81756 h 341313"/>
              <a:gd name="connsiteX186" fmla="*/ 188536 w 339726"/>
              <a:gd name="connsiteY186" fmla="*/ 73819 h 341313"/>
              <a:gd name="connsiteX187" fmla="*/ 188536 w 339726"/>
              <a:gd name="connsiteY187" fmla="*/ 66675 h 341313"/>
              <a:gd name="connsiteX188" fmla="*/ 188536 w 339726"/>
              <a:gd name="connsiteY188" fmla="*/ 60325 h 341313"/>
              <a:gd name="connsiteX189" fmla="*/ 188536 w 339726"/>
              <a:gd name="connsiteY189" fmla="*/ 54769 h 341313"/>
              <a:gd name="connsiteX190" fmla="*/ 188536 w 339726"/>
              <a:gd name="connsiteY190" fmla="*/ 50800 h 341313"/>
              <a:gd name="connsiteX191" fmla="*/ 190112 w 339726"/>
              <a:gd name="connsiteY191" fmla="*/ 45244 h 341313"/>
              <a:gd name="connsiteX192" fmla="*/ 190112 w 339726"/>
              <a:gd name="connsiteY192" fmla="*/ 42862 h 341313"/>
              <a:gd name="connsiteX193" fmla="*/ 188536 w 339726"/>
              <a:gd name="connsiteY193" fmla="*/ 45244 h 341313"/>
              <a:gd name="connsiteX194" fmla="*/ 188536 w 339726"/>
              <a:gd name="connsiteY194" fmla="*/ 50800 h 341313"/>
              <a:gd name="connsiteX195" fmla="*/ 187748 w 339726"/>
              <a:gd name="connsiteY195" fmla="*/ 54769 h 341313"/>
              <a:gd name="connsiteX196" fmla="*/ 187748 w 339726"/>
              <a:gd name="connsiteY196" fmla="*/ 60325 h 341313"/>
              <a:gd name="connsiteX197" fmla="*/ 186172 w 339726"/>
              <a:gd name="connsiteY197" fmla="*/ 66675 h 341313"/>
              <a:gd name="connsiteX198" fmla="*/ 186172 w 339726"/>
              <a:gd name="connsiteY198" fmla="*/ 73819 h 341313"/>
              <a:gd name="connsiteX199" fmla="*/ 184596 w 339726"/>
              <a:gd name="connsiteY199" fmla="*/ 81756 h 341313"/>
              <a:gd name="connsiteX200" fmla="*/ 184596 w 339726"/>
              <a:gd name="connsiteY200" fmla="*/ 89694 h 341313"/>
              <a:gd name="connsiteX201" fmla="*/ 183808 w 339726"/>
              <a:gd name="connsiteY201" fmla="*/ 97631 h 341313"/>
              <a:gd name="connsiteX202" fmla="*/ 183808 w 339726"/>
              <a:gd name="connsiteY202" fmla="*/ 107156 h 341313"/>
              <a:gd name="connsiteX203" fmla="*/ 183808 w 339726"/>
              <a:gd name="connsiteY203" fmla="*/ 115094 h 341313"/>
              <a:gd name="connsiteX204" fmla="*/ 182232 w 339726"/>
              <a:gd name="connsiteY204" fmla="*/ 124619 h 341313"/>
              <a:gd name="connsiteX205" fmla="*/ 182232 w 339726"/>
              <a:gd name="connsiteY205" fmla="*/ 135731 h 341313"/>
              <a:gd name="connsiteX206" fmla="*/ 182232 w 339726"/>
              <a:gd name="connsiteY206" fmla="*/ 139700 h 341313"/>
              <a:gd name="connsiteX207" fmla="*/ 182232 w 339726"/>
              <a:gd name="connsiteY207" fmla="*/ 144462 h 341313"/>
              <a:gd name="connsiteX208" fmla="*/ 182232 w 339726"/>
              <a:gd name="connsiteY208" fmla="*/ 163512 h 341313"/>
              <a:gd name="connsiteX209" fmla="*/ 182232 w 339726"/>
              <a:gd name="connsiteY209" fmla="*/ 173037 h 341313"/>
              <a:gd name="connsiteX210" fmla="*/ 182232 w 339726"/>
              <a:gd name="connsiteY210" fmla="*/ 182562 h 341313"/>
              <a:gd name="connsiteX211" fmla="*/ 182232 w 339726"/>
              <a:gd name="connsiteY211" fmla="*/ 192087 h 341313"/>
              <a:gd name="connsiteX212" fmla="*/ 182232 w 339726"/>
              <a:gd name="connsiteY212" fmla="*/ 200025 h 341313"/>
              <a:gd name="connsiteX213" fmla="*/ 182232 w 339726"/>
              <a:gd name="connsiteY213" fmla="*/ 202406 h 341313"/>
              <a:gd name="connsiteX214" fmla="*/ 171199 w 339726"/>
              <a:gd name="connsiteY214" fmla="*/ 190500 h 341313"/>
              <a:gd name="connsiteX215" fmla="*/ 159378 w 339726"/>
              <a:gd name="connsiteY215" fmla="*/ 174625 h 341313"/>
              <a:gd name="connsiteX216" fmla="*/ 149133 w 339726"/>
              <a:gd name="connsiteY216" fmla="*/ 153987 h 341313"/>
              <a:gd name="connsiteX217" fmla="*/ 141253 w 339726"/>
              <a:gd name="connsiteY217" fmla="*/ 131762 h 341313"/>
              <a:gd name="connsiteX218" fmla="*/ 136525 w 339726"/>
              <a:gd name="connsiteY218" fmla="*/ 105569 h 341313"/>
              <a:gd name="connsiteX219" fmla="*/ 139677 w 339726"/>
              <a:gd name="connsiteY219" fmla="*/ 84137 h 341313"/>
              <a:gd name="connsiteX220" fmla="*/ 145981 w 339726"/>
              <a:gd name="connsiteY220" fmla="*/ 64294 h 341313"/>
              <a:gd name="connsiteX221" fmla="*/ 153862 w 339726"/>
              <a:gd name="connsiteY221" fmla="*/ 46831 h 341313"/>
              <a:gd name="connsiteX222" fmla="*/ 164894 w 339726"/>
              <a:gd name="connsiteY222" fmla="*/ 30956 h 341313"/>
              <a:gd name="connsiteX223" fmla="*/ 174351 w 339726"/>
              <a:gd name="connsiteY223" fmla="*/ 19050 h 341313"/>
              <a:gd name="connsiteX224" fmla="*/ 183808 w 339726"/>
              <a:gd name="connsiteY224" fmla="*/ 7937 h 341313"/>
              <a:gd name="connsiteX225" fmla="*/ 188536 w 339726"/>
              <a:gd name="connsiteY225" fmla="*/ 2381 h 34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339726" h="341313">
                <a:moveTo>
                  <a:pt x="185739" y="211138"/>
                </a:moveTo>
                <a:lnTo>
                  <a:pt x="189707" y="211138"/>
                </a:lnTo>
                <a:lnTo>
                  <a:pt x="189707" y="212707"/>
                </a:lnTo>
                <a:lnTo>
                  <a:pt x="189707" y="215059"/>
                </a:lnTo>
                <a:lnTo>
                  <a:pt x="189707" y="218980"/>
                </a:lnTo>
                <a:lnTo>
                  <a:pt x="191295" y="226038"/>
                </a:lnTo>
                <a:lnTo>
                  <a:pt x="191295" y="232311"/>
                </a:lnTo>
                <a:lnTo>
                  <a:pt x="191295" y="241722"/>
                </a:lnTo>
                <a:lnTo>
                  <a:pt x="192089" y="251132"/>
                </a:lnTo>
                <a:lnTo>
                  <a:pt x="192089" y="261326"/>
                </a:lnTo>
                <a:lnTo>
                  <a:pt x="192089" y="273873"/>
                </a:lnTo>
                <a:lnTo>
                  <a:pt x="193676" y="285636"/>
                </a:lnTo>
                <a:lnTo>
                  <a:pt x="193676" y="291909"/>
                </a:lnTo>
                <a:lnTo>
                  <a:pt x="193676" y="298967"/>
                </a:lnTo>
                <a:lnTo>
                  <a:pt x="193676" y="313083"/>
                </a:lnTo>
                <a:lnTo>
                  <a:pt x="192089" y="327982"/>
                </a:lnTo>
                <a:lnTo>
                  <a:pt x="192089" y="341313"/>
                </a:lnTo>
                <a:lnTo>
                  <a:pt x="169863" y="341313"/>
                </a:lnTo>
                <a:lnTo>
                  <a:pt x="169863" y="339745"/>
                </a:lnTo>
                <a:lnTo>
                  <a:pt x="172245" y="324845"/>
                </a:lnTo>
                <a:lnTo>
                  <a:pt x="174626" y="312298"/>
                </a:lnTo>
                <a:lnTo>
                  <a:pt x="176213" y="297399"/>
                </a:lnTo>
                <a:lnTo>
                  <a:pt x="178595" y="285636"/>
                </a:lnTo>
                <a:lnTo>
                  <a:pt x="180182" y="272305"/>
                </a:lnTo>
                <a:lnTo>
                  <a:pt x="181770" y="261326"/>
                </a:lnTo>
                <a:lnTo>
                  <a:pt x="183357" y="251132"/>
                </a:lnTo>
                <a:lnTo>
                  <a:pt x="183357" y="240153"/>
                </a:lnTo>
                <a:lnTo>
                  <a:pt x="184151" y="232311"/>
                </a:lnTo>
                <a:lnTo>
                  <a:pt x="184151" y="226038"/>
                </a:lnTo>
                <a:lnTo>
                  <a:pt x="185739" y="218980"/>
                </a:lnTo>
                <a:lnTo>
                  <a:pt x="185739" y="215059"/>
                </a:lnTo>
                <a:lnTo>
                  <a:pt x="185739" y="212707"/>
                </a:lnTo>
                <a:close/>
                <a:moveTo>
                  <a:pt x="298218" y="173038"/>
                </a:moveTo>
                <a:lnTo>
                  <a:pt x="314183" y="173038"/>
                </a:lnTo>
                <a:lnTo>
                  <a:pt x="327753" y="174614"/>
                </a:lnTo>
                <a:lnTo>
                  <a:pt x="337332" y="175402"/>
                </a:lnTo>
                <a:lnTo>
                  <a:pt x="339726" y="175402"/>
                </a:lnTo>
                <a:lnTo>
                  <a:pt x="339726" y="179341"/>
                </a:lnTo>
                <a:lnTo>
                  <a:pt x="338130" y="188797"/>
                </a:lnTo>
                <a:lnTo>
                  <a:pt x="334139" y="200616"/>
                </a:lnTo>
                <a:lnTo>
                  <a:pt x="329349" y="217164"/>
                </a:lnTo>
                <a:lnTo>
                  <a:pt x="320569" y="234499"/>
                </a:lnTo>
                <a:lnTo>
                  <a:pt x="310191" y="250258"/>
                </a:lnTo>
                <a:lnTo>
                  <a:pt x="294227" y="263653"/>
                </a:lnTo>
                <a:lnTo>
                  <a:pt x="272674" y="273897"/>
                </a:lnTo>
                <a:lnTo>
                  <a:pt x="249525" y="279412"/>
                </a:lnTo>
                <a:lnTo>
                  <a:pt x="229570" y="280988"/>
                </a:lnTo>
                <a:lnTo>
                  <a:pt x="212008" y="279412"/>
                </a:lnTo>
                <a:lnTo>
                  <a:pt x="199236" y="277048"/>
                </a:lnTo>
                <a:lnTo>
                  <a:pt x="206421" y="271533"/>
                </a:lnTo>
                <a:lnTo>
                  <a:pt x="216798" y="262077"/>
                </a:lnTo>
                <a:lnTo>
                  <a:pt x="222385" y="256562"/>
                </a:lnTo>
                <a:lnTo>
                  <a:pt x="227973" y="252622"/>
                </a:lnTo>
                <a:lnTo>
                  <a:pt x="241543" y="242378"/>
                </a:lnTo>
                <a:lnTo>
                  <a:pt x="243938" y="240802"/>
                </a:lnTo>
                <a:lnTo>
                  <a:pt x="247131" y="238439"/>
                </a:lnTo>
                <a:lnTo>
                  <a:pt x="253517" y="232923"/>
                </a:lnTo>
                <a:lnTo>
                  <a:pt x="259903" y="228983"/>
                </a:lnTo>
                <a:lnTo>
                  <a:pt x="265490" y="223467"/>
                </a:lnTo>
                <a:lnTo>
                  <a:pt x="272674" y="219528"/>
                </a:lnTo>
                <a:lnTo>
                  <a:pt x="277464" y="215588"/>
                </a:lnTo>
                <a:lnTo>
                  <a:pt x="288639" y="209284"/>
                </a:lnTo>
                <a:lnTo>
                  <a:pt x="292630" y="206132"/>
                </a:lnTo>
                <a:lnTo>
                  <a:pt x="298218" y="202192"/>
                </a:lnTo>
                <a:lnTo>
                  <a:pt x="300613" y="200616"/>
                </a:lnTo>
                <a:lnTo>
                  <a:pt x="304604" y="198252"/>
                </a:lnTo>
                <a:lnTo>
                  <a:pt x="307797" y="196676"/>
                </a:lnTo>
                <a:lnTo>
                  <a:pt x="310191" y="195888"/>
                </a:lnTo>
                <a:lnTo>
                  <a:pt x="311788" y="194313"/>
                </a:lnTo>
                <a:lnTo>
                  <a:pt x="310191" y="194313"/>
                </a:lnTo>
                <a:lnTo>
                  <a:pt x="307797" y="195888"/>
                </a:lnTo>
                <a:lnTo>
                  <a:pt x="304604" y="198252"/>
                </a:lnTo>
                <a:lnTo>
                  <a:pt x="300613" y="199828"/>
                </a:lnTo>
                <a:lnTo>
                  <a:pt x="296621" y="202192"/>
                </a:lnTo>
                <a:lnTo>
                  <a:pt x="292630" y="204556"/>
                </a:lnTo>
                <a:lnTo>
                  <a:pt x="287043" y="207708"/>
                </a:lnTo>
                <a:lnTo>
                  <a:pt x="276666" y="213224"/>
                </a:lnTo>
                <a:lnTo>
                  <a:pt x="269481" y="217164"/>
                </a:lnTo>
                <a:lnTo>
                  <a:pt x="264692" y="221104"/>
                </a:lnTo>
                <a:lnTo>
                  <a:pt x="257508" y="225043"/>
                </a:lnTo>
                <a:lnTo>
                  <a:pt x="251122" y="228983"/>
                </a:lnTo>
                <a:lnTo>
                  <a:pt x="243938" y="232923"/>
                </a:lnTo>
                <a:lnTo>
                  <a:pt x="239947" y="235287"/>
                </a:lnTo>
                <a:lnTo>
                  <a:pt x="237552" y="238439"/>
                </a:lnTo>
                <a:lnTo>
                  <a:pt x="223982" y="246318"/>
                </a:lnTo>
                <a:lnTo>
                  <a:pt x="216798" y="251834"/>
                </a:lnTo>
                <a:lnTo>
                  <a:pt x="212008" y="255774"/>
                </a:lnTo>
                <a:lnTo>
                  <a:pt x="199236" y="264441"/>
                </a:lnTo>
                <a:lnTo>
                  <a:pt x="198438" y="266017"/>
                </a:lnTo>
                <a:lnTo>
                  <a:pt x="200833" y="252622"/>
                </a:lnTo>
                <a:lnTo>
                  <a:pt x="206421" y="236863"/>
                </a:lnTo>
                <a:lnTo>
                  <a:pt x="214403" y="219528"/>
                </a:lnTo>
                <a:lnTo>
                  <a:pt x="226377" y="203768"/>
                </a:lnTo>
                <a:lnTo>
                  <a:pt x="241543" y="188797"/>
                </a:lnTo>
                <a:lnTo>
                  <a:pt x="259903" y="179341"/>
                </a:lnTo>
                <a:lnTo>
                  <a:pt x="279060" y="174614"/>
                </a:lnTo>
                <a:close/>
                <a:moveTo>
                  <a:pt x="54523" y="128588"/>
                </a:moveTo>
                <a:lnTo>
                  <a:pt x="73488" y="128588"/>
                </a:lnTo>
                <a:lnTo>
                  <a:pt x="93243" y="131763"/>
                </a:lnTo>
                <a:lnTo>
                  <a:pt x="112207" y="138113"/>
                </a:lnTo>
                <a:lnTo>
                  <a:pt x="131172" y="151607"/>
                </a:lnTo>
                <a:lnTo>
                  <a:pt x="145395" y="167482"/>
                </a:lnTo>
                <a:lnTo>
                  <a:pt x="157248" y="183357"/>
                </a:lnTo>
                <a:lnTo>
                  <a:pt x="166730" y="200819"/>
                </a:lnTo>
                <a:lnTo>
                  <a:pt x="172262" y="214314"/>
                </a:lnTo>
                <a:lnTo>
                  <a:pt x="176213" y="225426"/>
                </a:lnTo>
                <a:lnTo>
                  <a:pt x="166730" y="221457"/>
                </a:lnTo>
                <a:lnTo>
                  <a:pt x="152507" y="215901"/>
                </a:lnTo>
                <a:lnTo>
                  <a:pt x="144605" y="213520"/>
                </a:lnTo>
                <a:lnTo>
                  <a:pt x="135913" y="209551"/>
                </a:lnTo>
                <a:lnTo>
                  <a:pt x="120109" y="202407"/>
                </a:lnTo>
                <a:lnTo>
                  <a:pt x="116158" y="200819"/>
                </a:lnTo>
                <a:lnTo>
                  <a:pt x="110627" y="198438"/>
                </a:lnTo>
                <a:lnTo>
                  <a:pt x="102725" y="196057"/>
                </a:lnTo>
                <a:lnTo>
                  <a:pt x="96403" y="192088"/>
                </a:lnTo>
                <a:lnTo>
                  <a:pt x="88501" y="187326"/>
                </a:lnTo>
                <a:lnTo>
                  <a:pt x="80599" y="183357"/>
                </a:lnTo>
                <a:lnTo>
                  <a:pt x="73488" y="180975"/>
                </a:lnTo>
                <a:lnTo>
                  <a:pt x="67166" y="177007"/>
                </a:lnTo>
                <a:lnTo>
                  <a:pt x="60054" y="174625"/>
                </a:lnTo>
                <a:lnTo>
                  <a:pt x="54523" y="170657"/>
                </a:lnTo>
                <a:lnTo>
                  <a:pt x="49782" y="167482"/>
                </a:lnTo>
                <a:lnTo>
                  <a:pt x="45831" y="165100"/>
                </a:lnTo>
                <a:lnTo>
                  <a:pt x="41880" y="163513"/>
                </a:lnTo>
                <a:lnTo>
                  <a:pt x="45831" y="165894"/>
                </a:lnTo>
                <a:lnTo>
                  <a:pt x="49782" y="169069"/>
                </a:lnTo>
                <a:lnTo>
                  <a:pt x="53733" y="173038"/>
                </a:lnTo>
                <a:lnTo>
                  <a:pt x="60054" y="175419"/>
                </a:lnTo>
                <a:lnTo>
                  <a:pt x="65586" y="179388"/>
                </a:lnTo>
                <a:lnTo>
                  <a:pt x="71907" y="183357"/>
                </a:lnTo>
                <a:lnTo>
                  <a:pt x="79019" y="187326"/>
                </a:lnTo>
                <a:lnTo>
                  <a:pt x="85341" y="192088"/>
                </a:lnTo>
                <a:lnTo>
                  <a:pt x="93243" y="196057"/>
                </a:lnTo>
                <a:lnTo>
                  <a:pt x="100354" y="200819"/>
                </a:lnTo>
                <a:lnTo>
                  <a:pt x="108256" y="204788"/>
                </a:lnTo>
                <a:lnTo>
                  <a:pt x="112207" y="206376"/>
                </a:lnTo>
                <a:lnTo>
                  <a:pt x="116158" y="209551"/>
                </a:lnTo>
                <a:lnTo>
                  <a:pt x="131962" y="217489"/>
                </a:lnTo>
                <a:lnTo>
                  <a:pt x="140654" y="221457"/>
                </a:lnTo>
                <a:lnTo>
                  <a:pt x="148556" y="225426"/>
                </a:lnTo>
                <a:lnTo>
                  <a:pt x="162779" y="231776"/>
                </a:lnTo>
                <a:lnTo>
                  <a:pt x="165940" y="233364"/>
                </a:lnTo>
                <a:lnTo>
                  <a:pt x="150927" y="237332"/>
                </a:lnTo>
                <a:lnTo>
                  <a:pt x="131962" y="239714"/>
                </a:lnTo>
                <a:lnTo>
                  <a:pt x="110627" y="241301"/>
                </a:lnTo>
                <a:lnTo>
                  <a:pt x="88501" y="238920"/>
                </a:lnTo>
                <a:lnTo>
                  <a:pt x="65586" y="230982"/>
                </a:lnTo>
                <a:lnTo>
                  <a:pt x="46621" y="217489"/>
                </a:lnTo>
                <a:lnTo>
                  <a:pt x="32398" y="200819"/>
                </a:lnTo>
                <a:lnTo>
                  <a:pt x="20545" y="184944"/>
                </a:lnTo>
                <a:lnTo>
                  <a:pt x="11062" y="167482"/>
                </a:lnTo>
                <a:lnTo>
                  <a:pt x="5531" y="153988"/>
                </a:lnTo>
                <a:lnTo>
                  <a:pt x="1580" y="143669"/>
                </a:lnTo>
                <a:lnTo>
                  <a:pt x="0" y="139700"/>
                </a:lnTo>
                <a:lnTo>
                  <a:pt x="3161" y="139700"/>
                </a:lnTo>
                <a:lnTo>
                  <a:pt x="11062" y="136525"/>
                </a:lnTo>
                <a:lnTo>
                  <a:pt x="22915" y="132557"/>
                </a:lnTo>
                <a:lnTo>
                  <a:pt x="37139" y="130175"/>
                </a:lnTo>
                <a:close/>
                <a:moveTo>
                  <a:pt x="191688" y="0"/>
                </a:moveTo>
                <a:lnTo>
                  <a:pt x="194052" y="2381"/>
                </a:lnTo>
                <a:lnTo>
                  <a:pt x="200357" y="7937"/>
                </a:lnTo>
                <a:lnTo>
                  <a:pt x="209025" y="19050"/>
                </a:lnTo>
                <a:lnTo>
                  <a:pt x="219270" y="30956"/>
                </a:lnTo>
                <a:lnTo>
                  <a:pt x="228726" y="46831"/>
                </a:lnTo>
                <a:lnTo>
                  <a:pt x="238183" y="64294"/>
                </a:lnTo>
                <a:lnTo>
                  <a:pt x="243699" y="84137"/>
                </a:lnTo>
                <a:lnTo>
                  <a:pt x="246063" y="105569"/>
                </a:lnTo>
                <a:lnTo>
                  <a:pt x="243699" y="130175"/>
                </a:lnTo>
                <a:lnTo>
                  <a:pt x="235031" y="153194"/>
                </a:lnTo>
                <a:lnTo>
                  <a:pt x="224786" y="171450"/>
                </a:lnTo>
                <a:lnTo>
                  <a:pt x="212965" y="188912"/>
                </a:lnTo>
                <a:lnTo>
                  <a:pt x="203509" y="200819"/>
                </a:lnTo>
                <a:lnTo>
                  <a:pt x="195628" y="209550"/>
                </a:lnTo>
                <a:lnTo>
                  <a:pt x="194052" y="198437"/>
                </a:lnTo>
                <a:lnTo>
                  <a:pt x="191688" y="182562"/>
                </a:lnTo>
                <a:lnTo>
                  <a:pt x="191688" y="173037"/>
                </a:lnTo>
                <a:lnTo>
                  <a:pt x="190112" y="163512"/>
                </a:lnTo>
                <a:lnTo>
                  <a:pt x="188536" y="144462"/>
                </a:lnTo>
                <a:lnTo>
                  <a:pt x="188536" y="139700"/>
                </a:lnTo>
                <a:lnTo>
                  <a:pt x="188536" y="135731"/>
                </a:lnTo>
                <a:lnTo>
                  <a:pt x="188536" y="124619"/>
                </a:lnTo>
                <a:lnTo>
                  <a:pt x="188536" y="116681"/>
                </a:lnTo>
                <a:lnTo>
                  <a:pt x="187748" y="107156"/>
                </a:lnTo>
                <a:lnTo>
                  <a:pt x="187748" y="97631"/>
                </a:lnTo>
                <a:lnTo>
                  <a:pt x="187748" y="89694"/>
                </a:lnTo>
                <a:lnTo>
                  <a:pt x="188536" y="81756"/>
                </a:lnTo>
                <a:lnTo>
                  <a:pt x="188536" y="73819"/>
                </a:lnTo>
                <a:lnTo>
                  <a:pt x="188536" y="66675"/>
                </a:lnTo>
                <a:lnTo>
                  <a:pt x="188536" y="60325"/>
                </a:lnTo>
                <a:lnTo>
                  <a:pt x="188536" y="54769"/>
                </a:lnTo>
                <a:lnTo>
                  <a:pt x="188536" y="50800"/>
                </a:lnTo>
                <a:lnTo>
                  <a:pt x="190112" y="45244"/>
                </a:lnTo>
                <a:lnTo>
                  <a:pt x="190112" y="42862"/>
                </a:lnTo>
                <a:lnTo>
                  <a:pt x="188536" y="45244"/>
                </a:lnTo>
                <a:lnTo>
                  <a:pt x="188536" y="50800"/>
                </a:lnTo>
                <a:lnTo>
                  <a:pt x="187748" y="54769"/>
                </a:lnTo>
                <a:lnTo>
                  <a:pt x="187748" y="60325"/>
                </a:lnTo>
                <a:lnTo>
                  <a:pt x="186172" y="66675"/>
                </a:lnTo>
                <a:lnTo>
                  <a:pt x="186172" y="73819"/>
                </a:lnTo>
                <a:lnTo>
                  <a:pt x="184596" y="81756"/>
                </a:lnTo>
                <a:lnTo>
                  <a:pt x="184596" y="89694"/>
                </a:lnTo>
                <a:lnTo>
                  <a:pt x="183808" y="97631"/>
                </a:lnTo>
                <a:lnTo>
                  <a:pt x="183808" y="107156"/>
                </a:lnTo>
                <a:lnTo>
                  <a:pt x="183808" y="115094"/>
                </a:lnTo>
                <a:lnTo>
                  <a:pt x="182232" y="124619"/>
                </a:lnTo>
                <a:lnTo>
                  <a:pt x="182232" y="135731"/>
                </a:lnTo>
                <a:lnTo>
                  <a:pt x="182232" y="139700"/>
                </a:lnTo>
                <a:lnTo>
                  <a:pt x="182232" y="144462"/>
                </a:lnTo>
                <a:lnTo>
                  <a:pt x="182232" y="163512"/>
                </a:lnTo>
                <a:lnTo>
                  <a:pt x="182232" y="173037"/>
                </a:lnTo>
                <a:lnTo>
                  <a:pt x="182232" y="182562"/>
                </a:lnTo>
                <a:lnTo>
                  <a:pt x="182232" y="192087"/>
                </a:lnTo>
                <a:lnTo>
                  <a:pt x="182232" y="200025"/>
                </a:lnTo>
                <a:lnTo>
                  <a:pt x="182232" y="202406"/>
                </a:lnTo>
                <a:lnTo>
                  <a:pt x="171199" y="190500"/>
                </a:lnTo>
                <a:lnTo>
                  <a:pt x="159378" y="174625"/>
                </a:lnTo>
                <a:lnTo>
                  <a:pt x="149133" y="153987"/>
                </a:lnTo>
                <a:lnTo>
                  <a:pt x="141253" y="131762"/>
                </a:lnTo>
                <a:lnTo>
                  <a:pt x="136525" y="105569"/>
                </a:lnTo>
                <a:lnTo>
                  <a:pt x="139677" y="84137"/>
                </a:lnTo>
                <a:lnTo>
                  <a:pt x="145981" y="64294"/>
                </a:lnTo>
                <a:lnTo>
                  <a:pt x="153862" y="46831"/>
                </a:lnTo>
                <a:lnTo>
                  <a:pt x="164894" y="30956"/>
                </a:lnTo>
                <a:lnTo>
                  <a:pt x="174351" y="19050"/>
                </a:lnTo>
                <a:lnTo>
                  <a:pt x="183808" y="7937"/>
                </a:lnTo>
                <a:lnTo>
                  <a:pt x="188536" y="2381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no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任意多边形 2433">
            <a:extLst>
              <a:ext uri="{FF2B5EF4-FFF2-40B4-BE49-F238E27FC236}">
                <a16:creationId xmlns:a16="http://schemas.microsoft.com/office/drawing/2014/main" id="{28EF92D9-4598-7849-8625-5FACBA8A6712}"/>
              </a:ext>
            </a:extLst>
          </p:cNvPr>
          <p:cNvSpPr>
            <a:spLocks/>
          </p:cNvSpPr>
          <p:nvPr/>
        </p:nvSpPr>
        <p:spPr bwMode="auto">
          <a:xfrm>
            <a:off x="3872693" y="2597677"/>
            <a:ext cx="241583" cy="242711"/>
          </a:xfrm>
          <a:custGeom>
            <a:avLst/>
            <a:gdLst>
              <a:gd name="connsiteX0" fmla="*/ 185739 w 339726"/>
              <a:gd name="connsiteY0" fmla="*/ 211138 h 341313"/>
              <a:gd name="connsiteX1" fmla="*/ 189707 w 339726"/>
              <a:gd name="connsiteY1" fmla="*/ 211138 h 341313"/>
              <a:gd name="connsiteX2" fmla="*/ 189707 w 339726"/>
              <a:gd name="connsiteY2" fmla="*/ 212707 h 341313"/>
              <a:gd name="connsiteX3" fmla="*/ 189707 w 339726"/>
              <a:gd name="connsiteY3" fmla="*/ 215059 h 341313"/>
              <a:gd name="connsiteX4" fmla="*/ 189707 w 339726"/>
              <a:gd name="connsiteY4" fmla="*/ 218980 h 341313"/>
              <a:gd name="connsiteX5" fmla="*/ 191295 w 339726"/>
              <a:gd name="connsiteY5" fmla="*/ 226038 h 341313"/>
              <a:gd name="connsiteX6" fmla="*/ 191295 w 339726"/>
              <a:gd name="connsiteY6" fmla="*/ 232311 h 341313"/>
              <a:gd name="connsiteX7" fmla="*/ 191295 w 339726"/>
              <a:gd name="connsiteY7" fmla="*/ 241722 h 341313"/>
              <a:gd name="connsiteX8" fmla="*/ 192089 w 339726"/>
              <a:gd name="connsiteY8" fmla="*/ 251132 h 341313"/>
              <a:gd name="connsiteX9" fmla="*/ 192089 w 339726"/>
              <a:gd name="connsiteY9" fmla="*/ 261326 h 341313"/>
              <a:gd name="connsiteX10" fmla="*/ 192089 w 339726"/>
              <a:gd name="connsiteY10" fmla="*/ 273873 h 341313"/>
              <a:gd name="connsiteX11" fmla="*/ 193676 w 339726"/>
              <a:gd name="connsiteY11" fmla="*/ 285636 h 341313"/>
              <a:gd name="connsiteX12" fmla="*/ 193676 w 339726"/>
              <a:gd name="connsiteY12" fmla="*/ 291909 h 341313"/>
              <a:gd name="connsiteX13" fmla="*/ 193676 w 339726"/>
              <a:gd name="connsiteY13" fmla="*/ 298967 h 341313"/>
              <a:gd name="connsiteX14" fmla="*/ 193676 w 339726"/>
              <a:gd name="connsiteY14" fmla="*/ 313083 h 341313"/>
              <a:gd name="connsiteX15" fmla="*/ 192089 w 339726"/>
              <a:gd name="connsiteY15" fmla="*/ 327982 h 341313"/>
              <a:gd name="connsiteX16" fmla="*/ 192089 w 339726"/>
              <a:gd name="connsiteY16" fmla="*/ 341313 h 341313"/>
              <a:gd name="connsiteX17" fmla="*/ 169863 w 339726"/>
              <a:gd name="connsiteY17" fmla="*/ 341313 h 341313"/>
              <a:gd name="connsiteX18" fmla="*/ 169863 w 339726"/>
              <a:gd name="connsiteY18" fmla="*/ 339745 h 341313"/>
              <a:gd name="connsiteX19" fmla="*/ 172245 w 339726"/>
              <a:gd name="connsiteY19" fmla="*/ 324845 h 341313"/>
              <a:gd name="connsiteX20" fmla="*/ 174626 w 339726"/>
              <a:gd name="connsiteY20" fmla="*/ 312298 h 341313"/>
              <a:gd name="connsiteX21" fmla="*/ 176213 w 339726"/>
              <a:gd name="connsiteY21" fmla="*/ 297399 h 341313"/>
              <a:gd name="connsiteX22" fmla="*/ 178595 w 339726"/>
              <a:gd name="connsiteY22" fmla="*/ 285636 h 341313"/>
              <a:gd name="connsiteX23" fmla="*/ 180182 w 339726"/>
              <a:gd name="connsiteY23" fmla="*/ 272305 h 341313"/>
              <a:gd name="connsiteX24" fmla="*/ 181770 w 339726"/>
              <a:gd name="connsiteY24" fmla="*/ 261326 h 341313"/>
              <a:gd name="connsiteX25" fmla="*/ 183357 w 339726"/>
              <a:gd name="connsiteY25" fmla="*/ 251132 h 341313"/>
              <a:gd name="connsiteX26" fmla="*/ 183357 w 339726"/>
              <a:gd name="connsiteY26" fmla="*/ 240153 h 341313"/>
              <a:gd name="connsiteX27" fmla="*/ 184151 w 339726"/>
              <a:gd name="connsiteY27" fmla="*/ 232311 h 341313"/>
              <a:gd name="connsiteX28" fmla="*/ 184151 w 339726"/>
              <a:gd name="connsiteY28" fmla="*/ 226038 h 341313"/>
              <a:gd name="connsiteX29" fmla="*/ 185739 w 339726"/>
              <a:gd name="connsiteY29" fmla="*/ 218980 h 341313"/>
              <a:gd name="connsiteX30" fmla="*/ 185739 w 339726"/>
              <a:gd name="connsiteY30" fmla="*/ 215059 h 341313"/>
              <a:gd name="connsiteX31" fmla="*/ 185739 w 339726"/>
              <a:gd name="connsiteY31" fmla="*/ 212707 h 341313"/>
              <a:gd name="connsiteX32" fmla="*/ 298218 w 339726"/>
              <a:gd name="connsiteY32" fmla="*/ 173038 h 341313"/>
              <a:gd name="connsiteX33" fmla="*/ 314183 w 339726"/>
              <a:gd name="connsiteY33" fmla="*/ 173038 h 341313"/>
              <a:gd name="connsiteX34" fmla="*/ 327753 w 339726"/>
              <a:gd name="connsiteY34" fmla="*/ 174614 h 341313"/>
              <a:gd name="connsiteX35" fmla="*/ 337332 w 339726"/>
              <a:gd name="connsiteY35" fmla="*/ 175402 h 341313"/>
              <a:gd name="connsiteX36" fmla="*/ 339726 w 339726"/>
              <a:gd name="connsiteY36" fmla="*/ 175402 h 341313"/>
              <a:gd name="connsiteX37" fmla="*/ 339726 w 339726"/>
              <a:gd name="connsiteY37" fmla="*/ 179341 h 341313"/>
              <a:gd name="connsiteX38" fmla="*/ 338130 w 339726"/>
              <a:gd name="connsiteY38" fmla="*/ 188797 h 341313"/>
              <a:gd name="connsiteX39" fmla="*/ 334139 w 339726"/>
              <a:gd name="connsiteY39" fmla="*/ 200616 h 341313"/>
              <a:gd name="connsiteX40" fmla="*/ 329349 w 339726"/>
              <a:gd name="connsiteY40" fmla="*/ 217164 h 341313"/>
              <a:gd name="connsiteX41" fmla="*/ 320569 w 339726"/>
              <a:gd name="connsiteY41" fmla="*/ 234499 h 341313"/>
              <a:gd name="connsiteX42" fmla="*/ 310191 w 339726"/>
              <a:gd name="connsiteY42" fmla="*/ 250258 h 341313"/>
              <a:gd name="connsiteX43" fmla="*/ 294227 w 339726"/>
              <a:gd name="connsiteY43" fmla="*/ 263653 h 341313"/>
              <a:gd name="connsiteX44" fmla="*/ 272674 w 339726"/>
              <a:gd name="connsiteY44" fmla="*/ 273897 h 341313"/>
              <a:gd name="connsiteX45" fmla="*/ 249525 w 339726"/>
              <a:gd name="connsiteY45" fmla="*/ 279412 h 341313"/>
              <a:gd name="connsiteX46" fmla="*/ 229570 w 339726"/>
              <a:gd name="connsiteY46" fmla="*/ 280988 h 341313"/>
              <a:gd name="connsiteX47" fmla="*/ 212008 w 339726"/>
              <a:gd name="connsiteY47" fmla="*/ 279412 h 341313"/>
              <a:gd name="connsiteX48" fmla="*/ 199236 w 339726"/>
              <a:gd name="connsiteY48" fmla="*/ 277048 h 341313"/>
              <a:gd name="connsiteX49" fmla="*/ 206421 w 339726"/>
              <a:gd name="connsiteY49" fmla="*/ 271533 h 341313"/>
              <a:gd name="connsiteX50" fmla="*/ 216798 w 339726"/>
              <a:gd name="connsiteY50" fmla="*/ 262077 h 341313"/>
              <a:gd name="connsiteX51" fmla="*/ 222385 w 339726"/>
              <a:gd name="connsiteY51" fmla="*/ 256562 h 341313"/>
              <a:gd name="connsiteX52" fmla="*/ 227973 w 339726"/>
              <a:gd name="connsiteY52" fmla="*/ 252622 h 341313"/>
              <a:gd name="connsiteX53" fmla="*/ 241543 w 339726"/>
              <a:gd name="connsiteY53" fmla="*/ 242378 h 341313"/>
              <a:gd name="connsiteX54" fmla="*/ 243938 w 339726"/>
              <a:gd name="connsiteY54" fmla="*/ 240802 h 341313"/>
              <a:gd name="connsiteX55" fmla="*/ 247131 w 339726"/>
              <a:gd name="connsiteY55" fmla="*/ 238439 h 341313"/>
              <a:gd name="connsiteX56" fmla="*/ 253517 w 339726"/>
              <a:gd name="connsiteY56" fmla="*/ 232923 h 341313"/>
              <a:gd name="connsiteX57" fmla="*/ 259903 w 339726"/>
              <a:gd name="connsiteY57" fmla="*/ 228983 h 341313"/>
              <a:gd name="connsiteX58" fmla="*/ 265490 w 339726"/>
              <a:gd name="connsiteY58" fmla="*/ 223467 h 341313"/>
              <a:gd name="connsiteX59" fmla="*/ 272674 w 339726"/>
              <a:gd name="connsiteY59" fmla="*/ 219528 h 341313"/>
              <a:gd name="connsiteX60" fmla="*/ 277464 w 339726"/>
              <a:gd name="connsiteY60" fmla="*/ 215588 h 341313"/>
              <a:gd name="connsiteX61" fmla="*/ 288639 w 339726"/>
              <a:gd name="connsiteY61" fmla="*/ 209284 h 341313"/>
              <a:gd name="connsiteX62" fmla="*/ 292630 w 339726"/>
              <a:gd name="connsiteY62" fmla="*/ 206132 h 341313"/>
              <a:gd name="connsiteX63" fmla="*/ 298218 w 339726"/>
              <a:gd name="connsiteY63" fmla="*/ 202192 h 341313"/>
              <a:gd name="connsiteX64" fmla="*/ 300613 w 339726"/>
              <a:gd name="connsiteY64" fmla="*/ 200616 h 341313"/>
              <a:gd name="connsiteX65" fmla="*/ 304604 w 339726"/>
              <a:gd name="connsiteY65" fmla="*/ 198252 h 341313"/>
              <a:gd name="connsiteX66" fmla="*/ 307797 w 339726"/>
              <a:gd name="connsiteY66" fmla="*/ 196676 h 341313"/>
              <a:gd name="connsiteX67" fmla="*/ 310191 w 339726"/>
              <a:gd name="connsiteY67" fmla="*/ 195888 h 341313"/>
              <a:gd name="connsiteX68" fmla="*/ 311788 w 339726"/>
              <a:gd name="connsiteY68" fmla="*/ 194313 h 341313"/>
              <a:gd name="connsiteX69" fmla="*/ 310191 w 339726"/>
              <a:gd name="connsiteY69" fmla="*/ 194313 h 341313"/>
              <a:gd name="connsiteX70" fmla="*/ 307797 w 339726"/>
              <a:gd name="connsiteY70" fmla="*/ 195888 h 341313"/>
              <a:gd name="connsiteX71" fmla="*/ 304604 w 339726"/>
              <a:gd name="connsiteY71" fmla="*/ 198252 h 341313"/>
              <a:gd name="connsiteX72" fmla="*/ 300613 w 339726"/>
              <a:gd name="connsiteY72" fmla="*/ 199828 h 341313"/>
              <a:gd name="connsiteX73" fmla="*/ 296621 w 339726"/>
              <a:gd name="connsiteY73" fmla="*/ 202192 h 341313"/>
              <a:gd name="connsiteX74" fmla="*/ 292630 w 339726"/>
              <a:gd name="connsiteY74" fmla="*/ 204556 h 341313"/>
              <a:gd name="connsiteX75" fmla="*/ 287043 w 339726"/>
              <a:gd name="connsiteY75" fmla="*/ 207708 h 341313"/>
              <a:gd name="connsiteX76" fmla="*/ 276666 w 339726"/>
              <a:gd name="connsiteY76" fmla="*/ 213224 h 341313"/>
              <a:gd name="connsiteX77" fmla="*/ 269481 w 339726"/>
              <a:gd name="connsiteY77" fmla="*/ 217164 h 341313"/>
              <a:gd name="connsiteX78" fmla="*/ 264692 w 339726"/>
              <a:gd name="connsiteY78" fmla="*/ 221104 h 341313"/>
              <a:gd name="connsiteX79" fmla="*/ 257508 w 339726"/>
              <a:gd name="connsiteY79" fmla="*/ 225043 h 341313"/>
              <a:gd name="connsiteX80" fmla="*/ 251122 w 339726"/>
              <a:gd name="connsiteY80" fmla="*/ 228983 h 341313"/>
              <a:gd name="connsiteX81" fmla="*/ 243938 w 339726"/>
              <a:gd name="connsiteY81" fmla="*/ 232923 h 341313"/>
              <a:gd name="connsiteX82" fmla="*/ 239947 w 339726"/>
              <a:gd name="connsiteY82" fmla="*/ 235287 h 341313"/>
              <a:gd name="connsiteX83" fmla="*/ 237552 w 339726"/>
              <a:gd name="connsiteY83" fmla="*/ 238439 h 341313"/>
              <a:gd name="connsiteX84" fmla="*/ 223982 w 339726"/>
              <a:gd name="connsiteY84" fmla="*/ 246318 h 341313"/>
              <a:gd name="connsiteX85" fmla="*/ 216798 w 339726"/>
              <a:gd name="connsiteY85" fmla="*/ 251834 h 341313"/>
              <a:gd name="connsiteX86" fmla="*/ 212008 w 339726"/>
              <a:gd name="connsiteY86" fmla="*/ 255774 h 341313"/>
              <a:gd name="connsiteX87" fmla="*/ 199236 w 339726"/>
              <a:gd name="connsiteY87" fmla="*/ 264441 h 341313"/>
              <a:gd name="connsiteX88" fmla="*/ 198438 w 339726"/>
              <a:gd name="connsiteY88" fmla="*/ 266017 h 341313"/>
              <a:gd name="connsiteX89" fmla="*/ 200833 w 339726"/>
              <a:gd name="connsiteY89" fmla="*/ 252622 h 341313"/>
              <a:gd name="connsiteX90" fmla="*/ 206421 w 339726"/>
              <a:gd name="connsiteY90" fmla="*/ 236863 h 341313"/>
              <a:gd name="connsiteX91" fmla="*/ 214403 w 339726"/>
              <a:gd name="connsiteY91" fmla="*/ 219528 h 341313"/>
              <a:gd name="connsiteX92" fmla="*/ 226377 w 339726"/>
              <a:gd name="connsiteY92" fmla="*/ 203768 h 341313"/>
              <a:gd name="connsiteX93" fmla="*/ 241543 w 339726"/>
              <a:gd name="connsiteY93" fmla="*/ 188797 h 341313"/>
              <a:gd name="connsiteX94" fmla="*/ 259903 w 339726"/>
              <a:gd name="connsiteY94" fmla="*/ 179341 h 341313"/>
              <a:gd name="connsiteX95" fmla="*/ 279060 w 339726"/>
              <a:gd name="connsiteY95" fmla="*/ 174614 h 341313"/>
              <a:gd name="connsiteX96" fmla="*/ 54523 w 339726"/>
              <a:gd name="connsiteY96" fmla="*/ 128588 h 341313"/>
              <a:gd name="connsiteX97" fmla="*/ 73488 w 339726"/>
              <a:gd name="connsiteY97" fmla="*/ 128588 h 341313"/>
              <a:gd name="connsiteX98" fmla="*/ 93243 w 339726"/>
              <a:gd name="connsiteY98" fmla="*/ 131763 h 341313"/>
              <a:gd name="connsiteX99" fmla="*/ 112207 w 339726"/>
              <a:gd name="connsiteY99" fmla="*/ 138113 h 341313"/>
              <a:gd name="connsiteX100" fmla="*/ 131172 w 339726"/>
              <a:gd name="connsiteY100" fmla="*/ 151607 h 341313"/>
              <a:gd name="connsiteX101" fmla="*/ 145395 w 339726"/>
              <a:gd name="connsiteY101" fmla="*/ 167482 h 341313"/>
              <a:gd name="connsiteX102" fmla="*/ 157248 w 339726"/>
              <a:gd name="connsiteY102" fmla="*/ 183357 h 341313"/>
              <a:gd name="connsiteX103" fmla="*/ 166730 w 339726"/>
              <a:gd name="connsiteY103" fmla="*/ 200819 h 341313"/>
              <a:gd name="connsiteX104" fmla="*/ 172262 w 339726"/>
              <a:gd name="connsiteY104" fmla="*/ 214314 h 341313"/>
              <a:gd name="connsiteX105" fmla="*/ 176213 w 339726"/>
              <a:gd name="connsiteY105" fmla="*/ 225426 h 341313"/>
              <a:gd name="connsiteX106" fmla="*/ 166730 w 339726"/>
              <a:gd name="connsiteY106" fmla="*/ 221457 h 341313"/>
              <a:gd name="connsiteX107" fmla="*/ 152507 w 339726"/>
              <a:gd name="connsiteY107" fmla="*/ 215901 h 341313"/>
              <a:gd name="connsiteX108" fmla="*/ 144605 w 339726"/>
              <a:gd name="connsiteY108" fmla="*/ 213520 h 341313"/>
              <a:gd name="connsiteX109" fmla="*/ 135913 w 339726"/>
              <a:gd name="connsiteY109" fmla="*/ 209551 h 341313"/>
              <a:gd name="connsiteX110" fmla="*/ 120109 w 339726"/>
              <a:gd name="connsiteY110" fmla="*/ 202407 h 341313"/>
              <a:gd name="connsiteX111" fmla="*/ 116158 w 339726"/>
              <a:gd name="connsiteY111" fmla="*/ 200819 h 341313"/>
              <a:gd name="connsiteX112" fmla="*/ 110627 w 339726"/>
              <a:gd name="connsiteY112" fmla="*/ 198438 h 341313"/>
              <a:gd name="connsiteX113" fmla="*/ 102725 w 339726"/>
              <a:gd name="connsiteY113" fmla="*/ 196057 h 341313"/>
              <a:gd name="connsiteX114" fmla="*/ 96403 w 339726"/>
              <a:gd name="connsiteY114" fmla="*/ 192088 h 341313"/>
              <a:gd name="connsiteX115" fmla="*/ 88501 w 339726"/>
              <a:gd name="connsiteY115" fmla="*/ 187326 h 341313"/>
              <a:gd name="connsiteX116" fmla="*/ 80599 w 339726"/>
              <a:gd name="connsiteY116" fmla="*/ 183357 h 341313"/>
              <a:gd name="connsiteX117" fmla="*/ 73488 w 339726"/>
              <a:gd name="connsiteY117" fmla="*/ 180975 h 341313"/>
              <a:gd name="connsiteX118" fmla="*/ 67166 w 339726"/>
              <a:gd name="connsiteY118" fmla="*/ 177007 h 341313"/>
              <a:gd name="connsiteX119" fmla="*/ 60054 w 339726"/>
              <a:gd name="connsiteY119" fmla="*/ 174625 h 341313"/>
              <a:gd name="connsiteX120" fmla="*/ 54523 w 339726"/>
              <a:gd name="connsiteY120" fmla="*/ 170657 h 341313"/>
              <a:gd name="connsiteX121" fmla="*/ 49782 w 339726"/>
              <a:gd name="connsiteY121" fmla="*/ 167482 h 341313"/>
              <a:gd name="connsiteX122" fmla="*/ 45831 w 339726"/>
              <a:gd name="connsiteY122" fmla="*/ 165100 h 341313"/>
              <a:gd name="connsiteX123" fmla="*/ 41880 w 339726"/>
              <a:gd name="connsiteY123" fmla="*/ 163513 h 341313"/>
              <a:gd name="connsiteX124" fmla="*/ 45831 w 339726"/>
              <a:gd name="connsiteY124" fmla="*/ 165894 h 341313"/>
              <a:gd name="connsiteX125" fmla="*/ 49782 w 339726"/>
              <a:gd name="connsiteY125" fmla="*/ 169069 h 341313"/>
              <a:gd name="connsiteX126" fmla="*/ 53733 w 339726"/>
              <a:gd name="connsiteY126" fmla="*/ 173038 h 341313"/>
              <a:gd name="connsiteX127" fmla="*/ 60054 w 339726"/>
              <a:gd name="connsiteY127" fmla="*/ 175419 h 341313"/>
              <a:gd name="connsiteX128" fmla="*/ 65586 w 339726"/>
              <a:gd name="connsiteY128" fmla="*/ 179388 h 341313"/>
              <a:gd name="connsiteX129" fmla="*/ 71907 w 339726"/>
              <a:gd name="connsiteY129" fmla="*/ 183357 h 341313"/>
              <a:gd name="connsiteX130" fmla="*/ 79019 w 339726"/>
              <a:gd name="connsiteY130" fmla="*/ 187326 h 341313"/>
              <a:gd name="connsiteX131" fmla="*/ 85341 w 339726"/>
              <a:gd name="connsiteY131" fmla="*/ 192088 h 341313"/>
              <a:gd name="connsiteX132" fmla="*/ 93243 w 339726"/>
              <a:gd name="connsiteY132" fmla="*/ 196057 h 341313"/>
              <a:gd name="connsiteX133" fmla="*/ 100354 w 339726"/>
              <a:gd name="connsiteY133" fmla="*/ 200819 h 341313"/>
              <a:gd name="connsiteX134" fmla="*/ 108256 w 339726"/>
              <a:gd name="connsiteY134" fmla="*/ 204788 h 341313"/>
              <a:gd name="connsiteX135" fmla="*/ 112207 w 339726"/>
              <a:gd name="connsiteY135" fmla="*/ 206376 h 341313"/>
              <a:gd name="connsiteX136" fmla="*/ 116158 w 339726"/>
              <a:gd name="connsiteY136" fmla="*/ 209551 h 341313"/>
              <a:gd name="connsiteX137" fmla="*/ 131962 w 339726"/>
              <a:gd name="connsiteY137" fmla="*/ 217489 h 341313"/>
              <a:gd name="connsiteX138" fmla="*/ 140654 w 339726"/>
              <a:gd name="connsiteY138" fmla="*/ 221457 h 341313"/>
              <a:gd name="connsiteX139" fmla="*/ 148556 w 339726"/>
              <a:gd name="connsiteY139" fmla="*/ 225426 h 341313"/>
              <a:gd name="connsiteX140" fmla="*/ 162779 w 339726"/>
              <a:gd name="connsiteY140" fmla="*/ 231776 h 341313"/>
              <a:gd name="connsiteX141" fmla="*/ 165940 w 339726"/>
              <a:gd name="connsiteY141" fmla="*/ 233364 h 341313"/>
              <a:gd name="connsiteX142" fmla="*/ 150927 w 339726"/>
              <a:gd name="connsiteY142" fmla="*/ 237332 h 341313"/>
              <a:gd name="connsiteX143" fmla="*/ 131962 w 339726"/>
              <a:gd name="connsiteY143" fmla="*/ 239714 h 341313"/>
              <a:gd name="connsiteX144" fmla="*/ 110627 w 339726"/>
              <a:gd name="connsiteY144" fmla="*/ 241301 h 341313"/>
              <a:gd name="connsiteX145" fmla="*/ 88501 w 339726"/>
              <a:gd name="connsiteY145" fmla="*/ 238920 h 341313"/>
              <a:gd name="connsiteX146" fmla="*/ 65586 w 339726"/>
              <a:gd name="connsiteY146" fmla="*/ 230982 h 341313"/>
              <a:gd name="connsiteX147" fmla="*/ 46621 w 339726"/>
              <a:gd name="connsiteY147" fmla="*/ 217489 h 341313"/>
              <a:gd name="connsiteX148" fmla="*/ 32398 w 339726"/>
              <a:gd name="connsiteY148" fmla="*/ 200819 h 341313"/>
              <a:gd name="connsiteX149" fmla="*/ 20545 w 339726"/>
              <a:gd name="connsiteY149" fmla="*/ 184944 h 341313"/>
              <a:gd name="connsiteX150" fmla="*/ 11062 w 339726"/>
              <a:gd name="connsiteY150" fmla="*/ 167482 h 341313"/>
              <a:gd name="connsiteX151" fmla="*/ 5531 w 339726"/>
              <a:gd name="connsiteY151" fmla="*/ 153988 h 341313"/>
              <a:gd name="connsiteX152" fmla="*/ 1580 w 339726"/>
              <a:gd name="connsiteY152" fmla="*/ 143669 h 341313"/>
              <a:gd name="connsiteX153" fmla="*/ 0 w 339726"/>
              <a:gd name="connsiteY153" fmla="*/ 139700 h 341313"/>
              <a:gd name="connsiteX154" fmla="*/ 3161 w 339726"/>
              <a:gd name="connsiteY154" fmla="*/ 139700 h 341313"/>
              <a:gd name="connsiteX155" fmla="*/ 11062 w 339726"/>
              <a:gd name="connsiteY155" fmla="*/ 136525 h 341313"/>
              <a:gd name="connsiteX156" fmla="*/ 22915 w 339726"/>
              <a:gd name="connsiteY156" fmla="*/ 132557 h 341313"/>
              <a:gd name="connsiteX157" fmla="*/ 37139 w 339726"/>
              <a:gd name="connsiteY157" fmla="*/ 130175 h 341313"/>
              <a:gd name="connsiteX158" fmla="*/ 191688 w 339726"/>
              <a:gd name="connsiteY158" fmla="*/ 0 h 341313"/>
              <a:gd name="connsiteX159" fmla="*/ 194052 w 339726"/>
              <a:gd name="connsiteY159" fmla="*/ 2381 h 341313"/>
              <a:gd name="connsiteX160" fmla="*/ 200357 w 339726"/>
              <a:gd name="connsiteY160" fmla="*/ 7937 h 341313"/>
              <a:gd name="connsiteX161" fmla="*/ 209025 w 339726"/>
              <a:gd name="connsiteY161" fmla="*/ 19050 h 341313"/>
              <a:gd name="connsiteX162" fmla="*/ 219270 w 339726"/>
              <a:gd name="connsiteY162" fmla="*/ 30956 h 341313"/>
              <a:gd name="connsiteX163" fmla="*/ 228726 w 339726"/>
              <a:gd name="connsiteY163" fmla="*/ 46831 h 341313"/>
              <a:gd name="connsiteX164" fmla="*/ 238183 w 339726"/>
              <a:gd name="connsiteY164" fmla="*/ 64294 h 341313"/>
              <a:gd name="connsiteX165" fmla="*/ 243699 w 339726"/>
              <a:gd name="connsiteY165" fmla="*/ 84137 h 341313"/>
              <a:gd name="connsiteX166" fmla="*/ 246063 w 339726"/>
              <a:gd name="connsiteY166" fmla="*/ 105569 h 341313"/>
              <a:gd name="connsiteX167" fmla="*/ 243699 w 339726"/>
              <a:gd name="connsiteY167" fmla="*/ 130175 h 341313"/>
              <a:gd name="connsiteX168" fmla="*/ 235031 w 339726"/>
              <a:gd name="connsiteY168" fmla="*/ 153194 h 341313"/>
              <a:gd name="connsiteX169" fmla="*/ 224786 w 339726"/>
              <a:gd name="connsiteY169" fmla="*/ 171450 h 341313"/>
              <a:gd name="connsiteX170" fmla="*/ 212965 w 339726"/>
              <a:gd name="connsiteY170" fmla="*/ 188912 h 341313"/>
              <a:gd name="connsiteX171" fmla="*/ 203509 w 339726"/>
              <a:gd name="connsiteY171" fmla="*/ 200819 h 341313"/>
              <a:gd name="connsiteX172" fmla="*/ 195628 w 339726"/>
              <a:gd name="connsiteY172" fmla="*/ 209550 h 341313"/>
              <a:gd name="connsiteX173" fmla="*/ 194052 w 339726"/>
              <a:gd name="connsiteY173" fmla="*/ 198437 h 341313"/>
              <a:gd name="connsiteX174" fmla="*/ 191688 w 339726"/>
              <a:gd name="connsiteY174" fmla="*/ 182562 h 341313"/>
              <a:gd name="connsiteX175" fmla="*/ 191688 w 339726"/>
              <a:gd name="connsiteY175" fmla="*/ 173037 h 341313"/>
              <a:gd name="connsiteX176" fmla="*/ 190112 w 339726"/>
              <a:gd name="connsiteY176" fmla="*/ 163512 h 341313"/>
              <a:gd name="connsiteX177" fmla="*/ 188536 w 339726"/>
              <a:gd name="connsiteY177" fmla="*/ 144462 h 341313"/>
              <a:gd name="connsiteX178" fmla="*/ 188536 w 339726"/>
              <a:gd name="connsiteY178" fmla="*/ 139700 h 341313"/>
              <a:gd name="connsiteX179" fmla="*/ 188536 w 339726"/>
              <a:gd name="connsiteY179" fmla="*/ 135731 h 341313"/>
              <a:gd name="connsiteX180" fmla="*/ 188536 w 339726"/>
              <a:gd name="connsiteY180" fmla="*/ 124619 h 341313"/>
              <a:gd name="connsiteX181" fmla="*/ 188536 w 339726"/>
              <a:gd name="connsiteY181" fmla="*/ 116681 h 341313"/>
              <a:gd name="connsiteX182" fmla="*/ 187748 w 339726"/>
              <a:gd name="connsiteY182" fmla="*/ 107156 h 341313"/>
              <a:gd name="connsiteX183" fmla="*/ 187748 w 339726"/>
              <a:gd name="connsiteY183" fmla="*/ 97631 h 341313"/>
              <a:gd name="connsiteX184" fmla="*/ 187748 w 339726"/>
              <a:gd name="connsiteY184" fmla="*/ 89694 h 341313"/>
              <a:gd name="connsiteX185" fmla="*/ 188536 w 339726"/>
              <a:gd name="connsiteY185" fmla="*/ 81756 h 341313"/>
              <a:gd name="connsiteX186" fmla="*/ 188536 w 339726"/>
              <a:gd name="connsiteY186" fmla="*/ 73819 h 341313"/>
              <a:gd name="connsiteX187" fmla="*/ 188536 w 339726"/>
              <a:gd name="connsiteY187" fmla="*/ 66675 h 341313"/>
              <a:gd name="connsiteX188" fmla="*/ 188536 w 339726"/>
              <a:gd name="connsiteY188" fmla="*/ 60325 h 341313"/>
              <a:gd name="connsiteX189" fmla="*/ 188536 w 339726"/>
              <a:gd name="connsiteY189" fmla="*/ 54769 h 341313"/>
              <a:gd name="connsiteX190" fmla="*/ 188536 w 339726"/>
              <a:gd name="connsiteY190" fmla="*/ 50800 h 341313"/>
              <a:gd name="connsiteX191" fmla="*/ 190112 w 339726"/>
              <a:gd name="connsiteY191" fmla="*/ 45244 h 341313"/>
              <a:gd name="connsiteX192" fmla="*/ 190112 w 339726"/>
              <a:gd name="connsiteY192" fmla="*/ 42862 h 341313"/>
              <a:gd name="connsiteX193" fmla="*/ 188536 w 339726"/>
              <a:gd name="connsiteY193" fmla="*/ 45244 h 341313"/>
              <a:gd name="connsiteX194" fmla="*/ 188536 w 339726"/>
              <a:gd name="connsiteY194" fmla="*/ 50800 h 341313"/>
              <a:gd name="connsiteX195" fmla="*/ 187748 w 339726"/>
              <a:gd name="connsiteY195" fmla="*/ 54769 h 341313"/>
              <a:gd name="connsiteX196" fmla="*/ 187748 w 339726"/>
              <a:gd name="connsiteY196" fmla="*/ 60325 h 341313"/>
              <a:gd name="connsiteX197" fmla="*/ 186172 w 339726"/>
              <a:gd name="connsiteY197" fmla="*/ 66675 h 341313"/>
              <a:gd name="connsiteX198" fmla="*/ 186172 w 339726"/>
              <a:gd name="connsiteY198" fmla="*/ 73819 h 341313"/>
              <a:gd name="connsiteX199" fmla="*/ 184596 w 339726"/>
              <a:gd name="connsiteY199" fmla="*/ 81756 h 341313"/>
              <a:gd name="connsiteX200" fmla="*/ 184596 w 339726"/>
              <a:gd name="connsiteY200" fmla="*/ 89694 h 341313"/>
              <a:gd name="connsiteX201" fmla="*/ 183808 w 339726"/>
              <a:gd name="connsiteY201" fmla="*/ 97631 h 341313"/>
              <a:gd name="connsiteX202" fmla="*/ 183808 w 339726"/>
              <a:gd name="connsiteY202" fmla="*/ 107156 h 341313"/>
              <a:gd name="connsiteX203" fmla="*/ 183808 w 339726"/>
              <a:gd name="connsiteY203" fmla="*/ 115094 h 341313"/>
              <a:gd name="connsiteX204" fmla="*/ 182232 w 339726"/>
              <a:gd name="connsiteY204" fmla="*/ 124619 h 341313"/>
              <a:gd name="connsiteX205" fmla="*/ 182232 w 339726"/>
              <a:gd name="connsiteY205" fmla="*/ 135731 h 341313"/>
              <a:gd name="connsiteX206" fmla="*/ 182232 w 339726"/>
              <a:gd name="connsiteY206" fmla="*/ 139700 h 341313"/>
              <a:gd name="connsiteX207" fmla="*/ 182232 w 339726"/>
              <a:gd name="connsiteY207" fmla="*/ 144462 h 341313"/>
              <a:gd name="connsiteX208" fmla="*/ 182232 w 339726"/>
              <a:gd name="connsiteY208" fmla="*/ 163512 h 341313"/>
              <a:gd name="connsiteX209" fmla="*/ 182232 w 339726"/>
              <a:gd name="connsiteY209" fmla="*/ 173037 h 341313"/>
              <a:gd name="connsiteX210" fmla="*/ 182232 w 339726"/>
              <a:gd name="connsiteY210" fmla="*/ 182562 h 341313"/>
              <a:gd name="connsiteX211" fmla="*/ 182232 w 339726"/>
              <a:gd name="connsiteY211" fmla="*/ 192087 h 341313"/>
              <a:gd name="connsiteX212" fmla="*/ 182232 w 339726"/>
              <a:gd name="connsiteY212" fmla="*/ 200025 h 341313"/>
              <a:gd name="connsiteX213" fmla="*/ 182232 w 339726"/>
              <a:gd name="connsiteY213" fmla="*/ 202406 h 341313"/>
              <a:gd name="connsiteX214" fmla="*/ 171199 w 339726"/>
              <a:gd name="connsiteY214" fmla="*/ 190500 h 341313"/>
              <a:gd name="connsiteX215" fmla="*/ 159378 w 339726"/>
              <a:gd name="connsiteY215" fmla="*/ 174625 h 341313"/>
              <a:gd name="connsiteX216" fmla="*/ 149133 w 339726"/>
              <a:gd name="connsiteY216" fmla="*/ 153987 h 341313"/>
              <a:gd name="connsiteX217" fmla="*/ 141253 w 339726"/>
              <a:gd name="connsiteY217" fmla="*/ 131762 h 341313"/>
              <a:gd name="connsiteX218" fmla="*/ 136525 w 339726"/>
              <a:gd name="connsiteY218" fmla="*/ 105569 h 341313"/>
              <a:gd name="connsiteX219" fmla="*/ 139677 w 339726"/>
              <a:gd name="connsiteY219" fmla="*/ 84137 h 341313"/>
              <a:gd name="connsiteX220" fmla="*/ 145981 w 339726"/>
              <a:gd name="connsiteY220" fmla="*/ 64294 h 341313"/>
              <a:gd name="connsiteX221" fmla="*/ 153862 w 339726"/>
              <a:gd name="connsiteY221" fmla="*/ 46831 h 341313"/>
              <a:gd name="connsiteX222" fmla="*/ 164894 w 339726"/>
              <a:gd name="connsiteY222" fmla="*/ 30956 h 341313"/>
              <a:gd name="connsiteX223" fmla="*/ 174351 w 339726"/>
              <a:gd name="connsiteY223" fmla="*/ 19050 h 341313"/>
              <a:gd name="connsiteX224" fmla="*/ 183808 w 339726"/>
              <a:gd name="connsiteY224" fmla="*/ 7937 h 341313"/>
              <a:gd name="connsiteX225" fmla="*/ 188536 w 339726"/>
              <a:gd name="connsiteY225" fmla="*/ 2381 h 34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339726" h="341313">
                <a:moveTo>
                  <a:pt x="185739" y="211138"/>
                </a:moveTo>
                <a:lnTo>
                  <a:pt x="189707" y="211138"/>
                </a:lnTo>
                <a:lnTo>
                  <a:pt x="189707" y="212707"/>
                </a:lnTo>
                <a:lnTo>
                  <a:pt x="189707" y="215059"/>
                </a:lnTo>
                <a:lnTo>
                  <a:pt x="189707" y="218980"/>
                </a:lnTo>
                <a:lnTo>
                  <a:pt x="191295" y="226038"/>
                </a:lnTo>
                <a:lnTo>
                  <a:pt x="191295" y="232311"/>
                </a:lnTo>
                <a:lnTo>
                  <a:pt x="191295" y="241722"/>
                </a:lnTo>
                <a:lnTo>
                  <a:pt x="192089" y="251132"/>
                </a:lnTo>
                <a:lnTo>
                  <a:pt x="192089" y="261326"/>
                </a:lnTo>
                <a:lnTo>
                  <a:pt x="192089" y="273873"/>
                </a:lnTo>
                <a:lnTo>
                  <a:pt x="193676" y="285636"/>
                </a:lnTo>
                <a:lnTo>
                  <a:pt x="193676" y="291909"/>
                </a:lnTo>
                <a:lnTo>
                  <a:pt x="193676" y="298967"/>
                </a:lnTo>
                <a:lnTo>
                  <a:pt x="193676" y="313083"/>
                </a:lnTo>
                <a:lnTo>
                  <a:pt x="192089" y="327982"/>
                </a:lnTo>
                <a:lnTo>
                  <a:pt x="192089" y="341313"/>
                </a:lnTo>
                <a:lnTo>
                  <a:pt x="169863" y="341313"/>
                </a:lnTo>
                <a:lnTo>
                  <a:pt x="169863" y="339745"/>
                </a:lnTo>
                <a:lnTo>
                  <a:pt x="172245" y="324845"/>
                </a:lnTo>
                <a:lnTo>
                  <a:pt x="174626" y="312298"/>
                </a:lnTo>
                <a:lnTo>
                  <a:pt x="176213" y="297399"/>
                </a:lnTo>
                <a:lnTo>
                  <a:pt x="178595" y="285636"/>
                </a:lnTo>
                <a:lnTo>
                  <a:pt x="180182" y="272305"/>
                </a:lnTo>
                <a:lnTo>
                  <a:pt x="181770" y="261326"/>
                </a:lnTo>
                <a:lnTo>
                  <a:pt x="183357" y="251132"/>
                </a:lnTo>
                <a:lnTo>
                  <a:pt x="183357" y="240153"/>
                </a:lnTo>
                <a:lnTo>
                  <a:pt x="184151" y="232311"/>
                </a:lnTo>
                <a:lnTo>
                  <a:pt x="184151" y="226038"/>
                </a:lnTo>
                <a:lnTo>
                  <a:pt x="185739" y="218980"/>
                </a:lnTo>
                <a:lnTo>
                  <a:pt x="185739" y="215059"/>
                </a:lnTo>
                <a:lnTo>
                  <a:pt x="185739" y="212707"/>
                </a:lnTo>
                <a:close/>
                <a:moveTo>
                  <a:pt x="298218" y="173038"/>
                </a:moveTo>
                <a:lnTo>
                  <a:pt x="314183" y="173038"/>
                </a:lnTo>
                <a:lnTo>
                  <a:pt x="327753" y="174614"/>
                </a:lnTo>
                <a:lnTo>
                  <a:pt x="337332" y="175402"/>
                </a:lnTo>
                <a:lnTo>
                  <a:pt x="339726" y="175402"/>
                </a:lnTo>
                <a:lnTo>
                  <a:pt x="339726" y="179341"/>
                </a:lnTo>
                <a:lnTo>
                  <a:pt x="338130" y="188797"/>
                </a:lnTo>
                <a:lnTo>
                  <a:pt x="334139" y="200616"/>
                </a:lnTo>
                <a:lnTo>
                  <a:pt x="329349" y="217164"/>
                </a:lnTo>
                <a:lnTo>
                  <a:pt x="320569" y="234499"/>
                </a:lnTo>
                <a:lnTo>
                  <a:pt x="310191" y="250258"/>
                </a:lnTo>
                <a:lnTo>
                  <a:pt x="294227" y="263653"/>
                </a:lnTo>
                <a:lnTo>
                  <a:pt x="272674" y="273897"/>
                </a:lnTo>
                <a:lnTo>
                  <a:pt x="249525" y="279412"/>
                </a:lnTo>
                <a:lnTo>
                  <a:pt x="229570" y="280988"/>
                </a:lnTo>
                <a:lnTo>
                  <a:pt x="212008" y="279412"/>
                </a:lnTo>
                <a:lnTo>
                  <a:pt x="199236" y="277048"/>
                </a:lnTo>
                <a:lnTo>
                  <a:pt x="206421" y="271533"/>
                </a:lnTo>
                <a:lnTo>
                  <a:pt x="216798" y="262077"/>
                </a:lnTo>
                <a:lnTo>
                  <a:pt x="222385" y="256562"/>
                </a:lnTo>
                <a:lnTo>
                  <a:pt x="227973" y="252622"/>
                </a:lnTo>
                <a:lnTo>
                  <a:pt x="241543" y="242378"/>
                </a:lnTo>
                <a:lnTo>
                  <a:pt x="243938" y="240802"/>
                </a:lnTo>
                <a:lnTo>
                  <a:pt x="247131" y="238439"/>
                </a:lnTo>
                <a:lnTo>
                  <a:pt x="253517" y="232923"/>
                </a:lnTo>
                <a:lnTo>
                  <a:pt x="259903" y="228983"/>
                </a:lnTo>
                <a:lnTo>
                  <a:pt x="265490" y="223467"/>
                </a:lnTo>
                <a:lnTo>
                  <a:pt x="272674" y="219528"/>
                </a:lnTo>
                <a:lnTo>
                  <a:pt x="277464" y="215588"/>
                </a:lnTo>
                <a:lnTo>
                  <a:pt x="288639" y="209284"/>
                </a:lnTo>
                <a:lnTo>
                  <a:pt x="292630" y="206132"/>
                </a:lnTo>
                <a:lnTo>
                  <a:pt x="298218" y="202192"/>
                </a:lnTo>
                <a:lnTo>
                  <a:pt x="300613" y="200616"/>
                </a:lnTo>
                <a:lnTo>
                  <a:pt x="304604" y="198252"/>
                </a:lnTo>
                <a:lnTo>
                  <a:pt x="307797" y="196676"/>
                </a:lnTo>
                <a:lnTo>
                  <a:pt x="310191" y="195888"/>
                </a:lnTo>
                <a:lnTo>
                  <a:pt x="311788" y="194313"/>
                </a:lnTo>
                <a:lnTo>
                  <a:pt x="310191" y="194313"/>
                </a:lnTo>
                <a:lnTo>
                  <a:pt x="307797" y="195888"/>
                </a:lnTo>
                <a:lnTo>
                  <a:pt x="304604" y="198252"/>
                </a:lnTo>
                <a:lnTo>
                  <a:pt x="300613" y="199828"/>
                </a:lnTo>
                <a:lnTo>
                  <a:pt x="296621" y="202192"/>
                </a:lnTo>
                <a:lnTo>
                  <a:pt x="292630" y="204556"/>
                </a:lnTo>
                <a:lnTo>
                  <a:pt x="287043" y="207708"/>
                </a:lnTo>
                <a:lnTo>
                  <a:pt x="276666" y="213224"/>
                </a:lnTo>
                <a:lnTo>
                  <a:pt x="269481" y="217164"/>
                </a:lnTo>
                <a:lnTo>
                  <a:pt x="264692" y="221104"/>
                </a:lnTo>
                <a:lnTo>
                  <a:pt x="257508" y="225043"/>
                </a:lnTo>
                <a:lnTo>
                  <a:pt x="251122" y="228983"/>
                </a:lnTo>
                <a:lnTo>
                  <a:pt x="243938" y="232923"/>
                </a:lnTo>
                <a:lnTo>
                  <a:pt x="239947" y="235287"/>
                </a:lnTo>
                <a:lnTo>
                  <a:pt x="237552" y="238439"/>
                </a:lnTo>
                <a:lnTo>
                  <a:pt x="223982" y="246318"/>
                </a:lnTo>
                <a:lnTo>
                  <a:pt x="216798" y="251834"/>
                </a:lnTo>
                <a:lnTo>
                  <a:pt x="212008" y="255774"/>
                </a:lnTo>
                <a:lnTo>
                  <a:pt x="199236" y="264441"/>
                </a:lnTo>
                <a:lnTo>
                  <a:pt x="198438" y="266017"/>
                </a:lnTo>
                <a:lnTo>
                  <a:pt x="200833" y="252622"/>
                </a:lnTo>
                <a:lnTo>
                  <a:pt x="206421" y="236863"/>
                </a:lnTo>
                <a:lnTo>
                  <a:pt x="214403" y="219528"/>
                </a:lnTo>
                <a:lnTo>
                  <a:pt x="226377" y="203768"/>
                </a:lnTo>
                <a:lnTo>
                  <a:pt x="241543" y="188797"/>
                </a:lnTo>
                <a:lnTo>
                  <a:pt x="259903" y="179341"/>
                </a:lnTo>
                <a:lnTo>
                  <a:pt x="279060" y="174614"/>
                </a:lnTo>
                <a:close/>
                <a:moveTo>
                  <a:pt x="54523" y="128588"/>
                </a:moveTo>
                <a:lnTo>
                  <a:pt x="73488" y="128588"/>
                </a:lnTo>
                <a:lnTo>
                  <a:pt x="93243" y="131763"/>
                </a:lnTo>
                <a:lnTo>
                  <a:pt x="112207" y="138113"/>
                </a:lnTo>
                <a:lnTo>
                  <a:pt x="131172" y="151607"/>
                </a:lnTo>
                <a:lnTo>
                  <a:pt x="145395" y="167482"/>
                </a:lnTo>
                <a:lnTo>
                  <a:pt x="157248" y="183357"/>
                </a:lnTo>
                <a:lnTo>
                  <a:pt x="166730" y="200819"/>
                </a:lnTo>
                <a:lnTo>
                  <a:pt x="172262" y="214314"/>
                </a:lnTo>
                <a:lnTo>
                  <a:pt x="176213" y="225426"/>
                </a:lnTo>
                <a:lnTo>
                  <a:pt x="166730" y="221457"/>
                </a:lnTo>
                <a:lnTo>
                  <a:pt x="152507" y="215901"/>
                </a:lnTo>
                <a:lnTo>
                  <a:pt x="144605" y="213520"/>
                </a:lnTo>
                <a:lnTo>
                  <a:pt x="135913" y="209551"/>
                </a:lnTo>
                <a:lnTo>
                  <a:pt x="120109" y="202407"/>
                </a:lnTo>
                <a:lnTo>
                  <a:pt x="116158" y="200819"/>
                </a:lnTo>
                <a:lnTo>
                  <a:pt x="110627" y="198438"/>
                </a:lnTo>
                <a:lnTo>
                  <a:pt x="102725" y="196057"/>
                </a:lnTo>
                <a:lnTo>
                  <a:pt x="96403" y="192088"/>
                </a:lnTo>
                <a:lnTo>
                  <a:pt x="88501" y="187326"/>
                </a:lnTo>
                <a:lnTo>
                  <a:pt x="80599" y="183357"/>
                </a:lnTo>
                <a:lnTo>
                  <a:pt x="73488" y="180975"/>
                </a:lnTo>
                <a:lnTo>
                  <a:pt x="67166" y="177007"/>
                </a:lnTo>
                <a:lnTo>
                  <a:pt x="60054" y="174625"/>
                </a:lnTo>
                <a:lnTo>
                  <a:pt x="54523" y="170657"/>
                </a:lnTo>
                <a:lnTo>
                  <a:pt x="49782" y="167482"/>
                </a:lnTo>
                <a:lnTo>
                  <a:pt x="45831" y="165100"/>
                </a:lnTo>
                <a:lnTo>
                  <a:pt x="41880" y="163513"/>
                </a:lnTo>
                <a:lnTo>
                  <a:pt x="45831" y="165894"/>
                </a:lnTo>
                <a:lnTo>
                  <a:pt x="49782" y="169069"/>
                </a:lnTo>
                <a:lnTo>
                  <a:pt x="53733" y="173038"/>
                </a:lnTo>
                <a:lnTo>
                  <a:pt x="60054" y="175419"/>
                </a:lnTo>
                <a:lnTo>
                  <a:pt x="65586" y="179388"/>
                </a:lnTo>
                <a:lnTo>
                  <a:pt x="71907" y="183357"/>
                </a:lnTo>
                <a:lnTo>
                  <a:pt x="79019" y="187326"/>
                </a:lnTo>
                <a:lnTo>
                  <a:pt x="85341" y="192088"/>
                </a:lnTo>
                <a:lnTo>
                  <a:pt x="93243" y="196057"/>
                </a:lnTo>
                <a:lnTo>
                  <a:pt x="100354" y="200819"/>
                </a:lnTo>
                <a:lnTo>
                  <a:pt x="108256" y="204788"/>
                </a:lnTo>
                <a:lnTo>
                  <a:pt x="112207" y="206376"/>
                </a:lnTo>
                <a:lnTo>
                  <a:pt x="116158" y="209551"/>
                </a:lnTo>
                <a:lnTo>
                  <a:pt x="131962" y="217489"/>
                </a:lnTo>
                <a:lnTo>
                  <a:pt x="140654" y="221457"/>
                </a:lnTo>
                <a:lnTo>
                  <a:pt x="148556" y="225426"/>
                </a:lnTo>
                <a:lnTo>
                  <a:pt x="162779" y="231776"/>
                </a:lnTo>
                <a:lnTo>
                  <a:pt x="165940" y="233364"/>
                </a:lnTo>
                <a:lnTo>
                  <a:pt x="150927" y="237332"/>
                </a:lnTo>
                <a:lnTo>
                  <a:pt x="131962" y="239714"/>
                </a:lnTo>
                <a:lnTo>
                  <a:pt x="110627" y="241301"/>
                </a:lnTo>
                <a:lnTo>
                  <a:pt x="88501" y="238920"/>
                </a:lnTo>
                <a:lnTo>
                  <a:pt x="65586" y="230982"/>
                </a:lnTo>
                <a:lnTo>
                  <a:pt x="46621" y="217489"/>
                </a:lnTo>
                <a:lnTo>
                  <a:pt x="32398" y="200819"/>
                </a:lnTo>
                <a:lnTo>
                  <a:pt x="20545" y="184944"/>
                </a:lnTo>
                <a:lnTo>
                  <a:pt x="11062" y="167482"/>
                </a:lnTo>
                <a:lnTo>
                  <a:pt x="5531" y="153988"/>
                </a:lnTo>
                <a:lnTo>
                  <a:pt x="1580" y="143669"/>
                </a:lnTo>
                <a:lnTo>
                  <a:pt x="0" y="139700"/>
                </a:lnTo>
                <a:lnTo>
                  <a:pt x="3161" y="139700"/>
                </a:lnTo>
                <a:lnTo>
                  <a:pt x="11062" y="136525"/>
                </a:lnTo>
                <a:lnTo>
                  <a:pt x="22915" y="132557"/>
                </a:lnTo>
                <a:lnTo>
                  <a:pt x="37139" y="130175"/>
                </a:lnTo>
                <a:close/>
                <a:moveTo>
                  <a:pt x="191688" y="0"/>
                </a:moveTo>
                <a:lnTo>
                  <a:pt x="194052" y="2381"/>
                </a:lnTo>
                <a:lnTo>
                  <a:pt x="200357" y="7937"/>
                </a:lnTo>
                <a:lnTo>
                  <a:pt x="209025" y="19050"/>
                </a:lnTo>
                <a:lnTo>
                  <a:pt x="219270" y="30956"/>
                </a:lnTo>
                <a:lnTo>
                  <a:pt x="228726" y="46831"/>
                </a:lnTo>
                <a:lnTo>
                  <a:pt x="238183" y="64294"/>
                </a:lnTo>
                <a:lnTo>
                  <a:pt x="243699" y="84137"/>
                </a:lnTo>
                <a:lnTo>
                  <a:pt x="246063" y="105569"/>
                </a:lnTo>
                <a:lnTo>
                  <a:pt x="243699" y="130175"/>
                </a:lnTo>
                <a:lnTo>
                  <a:pt x="235031" y="153194"/>
                </a:lnTo>
                <a:lnTo>
                  <a:pt x="224786" y="171450"/>
                </a:lnTo>
                <a:lnTo>
                  <a:pt x="212965" y="188912"/>
                </a:lnTo>
                <a:lnTo>
                  <a:pt x="203509" y="200819"/>
                </a:lnTo>
                <a:lnTo>
                  <a:pt x="195628" y="209550"/>
                </a:lnTo>
                <a:lnTo>
                  <a:pt x="194052" y="198437"/>
                </a:lnTo>
                <a:lnTo>
                  <a:pt x="191688" y="182562"/>
                </a:lnTo>
                <a:lnTo>
                  <a:pt x="191688" y="173037"/>
                </a:lnTo>
                <a:lnTo>
                  <a:pt x="190112" y="163512"/>
                </a:lnTo>
                <a:lnTo>
                  <a:pt x="188536" y="144462"/>
                </a:lnTo>
                <a:lnTo>
                  <a:pt x="188536" y="139700"/>
                </a:lnTo>
                <a:lnTo>
                  <a:pt x="188536" y="135731"/>
                </a:lnTo>
                <a:lnTo>
                  <a:pt x="188536" y="124619"/>
                </a:lnTo>
                <a:lnTo>
                  <a:pt x="188536" y="116681"/>
                </a:lnTo>
                <a:lnTo>
                  <a:pt x="187748" y="107156"/>
                </a:lnTo>
                <a:lnTo>
                  <a:pt x="187748" y="97631"/>
                </a:lnTo>
                <a:lnTo>
                  <a:pt x="187748" y="89694"/>
                </a:lnTo>
                <a:lnTo>
                  <a:pt x="188536" y="81756"/>
                </a:lnTo>
                <a:lnTo>
                  <a:pt x="188536" y="73819"/>
                </a:lnTo>
                <a:lnTo>
                  <a:pt x="188536" y="66675"/>
                </a:lnTo>
                <a:lnTo>
                  <a:pt x="188536" y="60325"/>
                </a:lnTo>
                <a:lnTo>
                  <a:pt x="188536" y="54769"/>
                </a:lnTo>
                <a:lnTo>
                  <a:pt x="188536" y="50800"/>
                </a:lnTo>
                <a:lnTo>
                  <a:pt x="190112" y="45244"/>
                </a:lnTo>
                <a:lnTo>
                  <a:pt x="190112" y="42862"/>
                </a:lnTo>
                <a:lnTo>
                  <a:pt x="188536" y="45244"/>
                </a:lnTo>
                <a:lnTo>
                  <a:pt x="188536" y="50800"/>
                </a:lnTo>
                <a:lnTo>
                  <a:pt x="187748" y="54769"/>
                </a:lnTo>
                <a:lnTo>
                  <a:pt x="187748" y="60325"/>
                </a:lnTo>
                <a:lnTo>
                  <a:pt x="186172" y="66675"/>
                </a:lnTo>
                <a:lnTo>
                  <a:pt x="186172" y="73819"/>
                </a:lnTo>
                <a:lnTo>
                  <a:pt x="184596" y="81756"/>
                </a:lnTo>
                <a:lnTo>
                  <a:pt x="184596" y="89694"/>
                </a:lnTo>
                <a:lnTo>
                  <a:pt x="183808" y="97631"/>
                </a:lnTo>
                <a:lnTo>
                  <a:pt x="183808" y="107156"/>
                </a:lnTo>
                <a:lnTo>
                  <a:pt x="183808" y="115094"/>
                </a:lnTo>
                <a:lnTo>
                  <a:pt x="182232" y="124619"/>
                </a:lnTo>
                <a:lnTo>
                  <a:pt x="182232" y="135731"/>
                </a:lnTo>
                <a:lnTo>
                  <a:pt x="182232" y="139700"/>
                </a:lnTo>
                <a:lnTo>
                  <a:pt x="182232" y="144462"/>
                </a:lnTo>
                <a:lnTo>
                  <a:pt x="182232" y="163512"/>
                </a:lnTo>
                <a:lnTo>
                  <a:pt x="182232" y="173037"/>
                </a:lnTo>
                <a:lnTo>
                  <a:pt x="182232" y="182562"/>
                </a:lnTo>
                <a:lnTo>
                  <a:pt x="182232" y="192087"/>
                </a:lnTo>
                <a:lnTo>
                  <a:pt x="182232" y="200025"/>
                </a:lnTo>
                <a:lnTo>
                  <a:pt x="182232" y="202406"/>
                </a:lnTo>
                <a:lnTo>
                  <a:pt x="171199" y="190500"/>
                </a:lnTo>
                <a:lnTo>
                  <a:pt x="159378" y="174625"/>
                </a:lnTo>
                <a:lnTo>
                  <a:pt x="149133" y="153987"/>
                </a:lnTo>
                <a:lnTo>
                  <a:pt x="141253" y="131762"/>
                </a:lnTo>
                <a:lnTo>
                  <a:pt x="136525" y="105569"/>
                </a:lnTo>
                <a:lnTo>
                  <a:pt x="139677" y="84137"/>
                </a:lnTo>
                <a:lnTo>
                  <a:pt x="145981" y="64294"/>
                </a:lnTo>
                <a:lnTo>
                  <a:pt x="153862" y="46831"/>
                </a:lnTo>
                <a:lnTo>
                  <a:pt x="164894" y="30956"/>
                </a:lnTo>
                <a:lnTo>
                  <a:pt x="174351" y="19050"/>
                </a:lnTo>
                <a:lnTo>
                  <a:pt x="183808" y="7937"/>
                </a:lnTo>
                <a:lnTo>
                  <a:pt x="188536" y="2381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no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1" name="任意多边形 2433">
            <a:extLst>
              <a:ext uri="{FF2B5EF4-FFF2-40B4-BE49-F238E27FC236}">
                <a16:creationId xmlns:a16="http://schemas.microsoft.com/office/drawing/2014/main" id="{61D798C0-D470-3095-1A09-6D6B9236136C}"/>
              </a:ext>
            </a:extLst>
          </p:cNvPr>
          <p:cNvSpPr>
            <a:spLocks/>
          </p:cNvSpPr>
          <p:nvPr/>
        </p:nvSpPr>
        <p:spPr bwMode="auto">
          <a:xfrm>
            <a:off x="4713448" y="2562284"/>
            <a:ext cx="241583" cy="242711"/>
          </a:xfrm>
          <a:custGeom>
            <a:avLst/>
            <a:gdLst>
              <a:gd name="connsiteX0" fmla="*/ 185739 w 339726"/>
              <a:gd name="connsiteY0" fmla="*/ 211138 h 341313"/>
              <a:gd name="connsiteX1" fmla="*/ 189707 w 339726"/>
              <a:gd name="connsiteY1" fmla="*/ 211138 h 341313"/>
              <a:gd name="connsiteX2" fmla="*/ 189707 w 339726"/>
              <a:gd name="connsiteY2" fmla="*/ 212707 h 341313"/>
              <a:gd name="connsiteX3" fmla="*/ 189707 w 339726"/>
              <a:gd name="connsiteY3" fmla="*/ 215059 h 341313"/>
              <a:gd name="connsiteX4" fmla="*/ 189707 w 339726"/>
              <a:gd name="connsiteY4" fmla="*/ 218980 h 341313"/>
              <a:gd name="connsiteX5" fmla="*/ 191295 w 339726"/>
              <a:gd name="connsiteY5" fmla="*/ 226038 h 341313"/>
              <a:gd name="connsiteX6" fmla="*/ 191295 w 339726"/>
              <a:gd name="connsiteY6" fmla="*/ 232311 h 341313"/>
              <a:gd name="connsiteX7" fmla="*/ 191295 w 339726"/>
              <a:gd name="connsiteY7" fmla="*/ 241722 h 341313"/>
              <a:gd name="connsiteX8" fmla="*/ 192089 w 339726"/>
              <a:gd name="connsiteY8" fmla="*/ 251132 h 341313"/>
              <a:gd name="connsiteX9" fmla="*/ 192089 w 339726"/>
              <a:gd name="connsiteY9" fmla="*/ 261326 h 341313"/>
              <a:gd name="connsiteX10" fmla="*/ 192089 w 339726"/>
              <a:gd name="connsiteY10" fmla="*/ 273873 h 341313"/>
              <a:gd name="connsiteX11" fmla="*/ 193676 w 339726"/>
              <a:gd name="connsiteY11" fmla="*/ 285636 h 341313"/>
              <a:gd name="connsiteX12" fmla="*/ 193676 w 339726"/>
              <a:gd name="connsiteY12" fmla="*/ 291909 h 341313"/>
              <a:gd name="connsiteX13" fmla="*/ 193676 w 339726"/>
              <a:gd name="connsiteY13" fmla="*/ 298967 h 341313"/>
              <a:gd name="connsiteX14" fmla="*/ 193676 w 339726"/>
              <a:gd name="connsiteY14" fmla="*/ 313083 h 341313"/>
              <a:gd name="connsiteX15" fmla="*/ 192089 w 339726"/>
              <a:gd name="connsiteY15" fmla="*/ 327982 h 341313"/>
              <a:gd name="connsiteX16" fmla="*/ 192089 w 339726"/>
              <a:gd name="connsiteY16" fmla="*/ 341313 h 341313"/>
              <a:gd name="connsiteX17" fmla="*/ 169863 w 339726"/>
              <a:gd name="connsiteY17" fmla="*/ 341313 h 341313"/>
              <a:gd name="connsiteX18" fmla="*/ 169863 w 339726"/>
              <a:gd name="connsiteY18" fmla="*/ 339745 h 341313"/>
              <a:gd name="connsiteX19" fmla="*/ 172245 w 339726"/>
              <a:gd name="connsiteY19" fmla="*/ 324845 h 341313"/>
              <a:gd name="connsiteX20" fmla="*/ 174626 w 339726"/>
              <a:gd name="connsiteY20" fmla="*/ 312298 h 341313"/>
              <a:gd name="connsiteX21" fmla="*/ 176213 w 339726"/>
              <a:gd name="connsiteY21" fmla="*/ 297399 h 341313"/>
              <a:gd name="connsiteX22" fmla="*/ 178595 w 339726"/>
              <a:gd name="connsiteY22" fmla="*/ 285636 h 341313"/>
              <a:gd name="connsiteX23" fmla="*/ 180182 w 339726"/>
              <a:gd name="connsiteY23" fmla="*/ 272305 h 341313"/>
              <a:gd name="connsiteX24" fmla="*/ 181770 w 339726"/>
              <a:gd name="connsiteY24" fmla="*/ 261326 h 341313"/>
              <a:gd name="connsiteX25" fmla="*/ 183357 w 339726"/>
              <a:gd name="connsiteY25" fmla="*/ 251132 h 341313"/>
              <a:gd name="connsiteX26" fmla="*/ 183357 w 339726"/>
              <a:gd name="connsiteY26" fmla="*/ 240153 h 341313"/>
              <a:gd name="connsiteX27" fmla="*/ 184151 w 339726"/>
              <a:gd name="connsiteY27" fmla="*/ 232311 h 341313"/>
              <a:gd name="connsiteX28" fmla="*/ 184151 w 339726"/>
              <a:gd name="connsiteY28" fmla="*/ 226038 h 341313"/>
              <a:gd name="connsiteX29" fmla="*/ 185739 w 339726"/>
              <a:gd name="connsiteY29" fmla="*/ 218980 h 341313"/>
              <a:gd name="connsiteX30" fmla="*/ 185739 w 339726"/>
              <a:gd name="connsiteY30" fmla="*/ 215059 h 341313"/>
              <a:gd name="connsiteX31" fmla="*/ 185739 w 339726"/>
              <a:gd name="connsiteY31" fmla="*/ 212707 h 341313"/>
              <a:gd name="connsiteX32" fmla="*/ 298218 w 339726"/>
              <a:gd name="connsiteY32" fmla="*/ 173038 h 341313"/>
              <a:gd name="connsiteX33" fmla="*/ 314183 w 339726"/>
              <a:gd name="connsiteY33" fmla="*/ 173038 h 341313"/>
              <a:gd name="connsiteX34" fmla="*/ 327753 w 339726"/>
              <a:gd name="connsiteY34" fmla="*/ 174614 h 341313"/>
              <a:gd name="connsiteX35" fmla="*/ 337332 w 339726"/>
              <a:gd name="connsiteY35" fmla="*/ 175402 h 341313"/>
              <a:gd name="connsiteX36" fmla="*/ 339726 w 339726"/>
              <a:gd name="connsiteY36" fmla="*/ 175402 h 341313"/>
              <a:gd name="connsiteX37" fmla="*/ 339726 w 339726"/>
              <a:gd name="connsiteY37" fmla="*/ 179341 h 341313"/>
              <a:gd name="connsiteX38" fmla="*/ 338130 w 339726"/>
              <a:gd name="connsiteY38" fmla="*/ 188797 h 341313"/>
              <a:gd name="connsiteX39" fmla="*/ 334139 w 339726"/>
              <a:gd name="connsiteY39" fmla="*/ 200616 h 341313"/>
              <a:gd name="connsiteX40" fmla="*/ 329349 w 339726"/>
              <a:gd name="connsiteY40" fmla="*/ 217164 h 341313"/>
              <a:gd name="connsiteX41" fmla="*/ 320569 w 339726"/>
              <a:gd name="connsiteY41" fmla="*/ 234499 h 341313"/>
              <a:gd name="connsiteX42" fmla="*/ 310191 w 339726"/>
              <a:gd name="connsiteY42" fmla="*/ 250258 h 341313"/>
              <a:gd name="connsiteX43" fmla="*/ 294227 w 339726"/>
              <a:gd name="connsiteY43" fmla="*/ 263653 h 341313"/>
              <a:gd name="connsiteX44" fmla="*/ 272674 w 339726"/>
              <a:gd name="connsiteY44" fmla="*/ 273897 h 341313"/>
              <a:gd name="connsiteX45" fmla="*/ 249525 w 339726"/>
              <a:gd name="connsiteY45" fmla="*/ 279412 h 341313"/>
              <a:gd name="connsiteX46" fmla="*/ 229570 w 339726"/>
              <a:gd name="connsiteY46" fmla="*/ 280988 h 341313"/>
              <a:gd name="connsiteX47" fmla="*/ 212008 w 339726"/>
              <a:gd name="connsiteY47" fmla="*/ 279412 h 341313"/>
              <a:gd name="connsiteX48" fmla="*/ 199236 w 339726"/>
              <a:gd name="connsiteY48" fmla="*/ 277048 h 341313"/>
              <a:gd name="connsiteX49" fmla="*/ 206421 w 339726"/>
              <a:gd name="connsiteY49" fmla="*/ 271533 h 341313"/>
              <a:gd name="connsiteX50" fmla="*/ 216798 w 339726"/>
              <a:gd name="connsiteY50" fmla="*/ 262077 h 341313"/>
              <a:gd name="connsiteX51" fmla="*/ 222385 w 339726"/>
              <a:gd name="connsiteY51" fmla="*/ 256562 h 341313"/>
              <a:gd name="connsiteX52" fmla="*/ 227973 w 339726"/>
              <a:gd name="connsiteY52" fmla="*/ 252622 h 341313"/>
              <a:gd name="connsiteX53" fmla="*/ 241543 w 339726"/>
              <a:gd name="connsiteY53" fmla="*/ 242378 h 341313"/>
              <a:gd name="connsiteX54" fmla="*/ 243938 w 339726"/>
              <a:gd name="connsiteY54" fmla="*/ 240802 h 341313"/>
              <a:gd name="connsiteX55" fmla="*/ 247131 w 339726"/>
              <a:gd name="connsiteY55" fmla="*/ 238439 h 341313"/>
              <a:gd name="connsiteX56" fmla="*/ 253517 w 339726"/>
              <a:gd name="connsiteY56" fmla="*/ 232923 h 341313"/>
              <a:gd name="connsiteX57" fmla="*/ 259903 w 339726"/>
              <a:gd name="connsiteY57" fmla="*/ 228983 h 341313"/>
              <a:gd name="connsiteX58" fmla="*/ 265490 w 339726"/>
              <a:gd name="connsiteY58" fmla="*/ 223467 h 341313"/>
              <a:gd name="connsiteX59" fmla="*/ 272674 w 339726"/>
              <a:gd name="connsiteY59" fmla="*/ 219528 h 341313"/>
              <a:gd name="connsiteX60" fmla="*/ 277464 w 339726"/>
              <a:gd name="connsiteY60" fmla="*/ 215588 h 341313"/>
              <a:gd name="connsiteX61" fmla="*/ 288639 w 339726"/>
              <a:gd name="connsiteY61" fmla="*/ 209284 h 341313"/>
              <a:gd name="connsiteX62" fmla="*/ 292630 w 339726"/>
              <a:gd name="connsiteY62" fmla="*/ 206132 h 341313"/>
              <a:gd name="connsiteX63" fmla="*/ 298218 w 339726"/>
              <a:gd name="connsiteY63" fmla="*/ 202192 h 341313"/>
              <a:gd name="connsiteX64" fmla="*/ 300613 w 339726"/>
              <a:gd name="connsiteY64" fmla="*/ 200616 h 341313"/>
              <a:gd name="connsiteX65" fmla="*/ 304604 w 339726"/>
              <a:gd name="connsiteY65" fmla="*/ 198252 h 341313"/>
              <a:gd name="connsiteX66" fmla="*/ 307797 w 339726"/>
              <a:gd name="connsiteY66" fmla="*/ 196676 h 341313"/>
              <a:gd name="connsiteX67" fmla="*/ 310191 w 339726"/>
              <a:gd name="connsiteY67" fmla="*/ 195888 h 341313"/>
              <a:gd name="connsiteX68" fmla="*/ 311788 w 339726"/>
              <a:gd name="connsiteY68" fmla="*/ 194313 h 341313"/>
              <a:gd name="connsiteX69" fmla="*/ 310191 w 339726"/>
              <a:gd name="connsiteY69" fmla="*/ 194313 h 341313"/>
              <a:gd name="connsiteX70" fmla="*/ 307797 w 339726"/>
              <a:gd name="connsiteY70" fmla="*/ 195888 h 341313"/>
              <a:gd name="connsiteX71" fmla="*/ 304604 w 339726"/>
              <a:gd name="connsiteY71" fmla="*/ 198252 h 341313"/>
              <a:gd name="connsiteX72" fmla="*/ 300613 w 339726"/>
              <a:gd name="connsiteY72" fmla="*/ 199828 h 341313"/>
              <a:gd name="connsiteX73" fmla="*/ 296621 w 339726"/>
              <a:gd name="connsiteY73" fmla="*/ 202192 h 341313"/>
              <a:gd name="connsiteX74" fmla="*/ 292630 w 339726"/>
              <a:gd name="connsiteY74" fmla="*/ 204556 h 341313"/>
              <a:gd name="connsiteX75" fmla="*/ 287043 w 339726"/>
              <a:gd name="connsiteY75" fmla="*/ 207708 h 341313"/>
              <a:gd name="connsiteX76" fmla="*/ 276666 w 339726"/>
              <a:gd name="connsiteY76" fmla="*/ 213224 h 341313"/>
              <a:gd name="connsiteX77" fmla="*/ 269481 w 339726"/>
              <a:gd name="connsiteY77" fmla="*/ 217164 h 341313"/>
              <a:gd name="connsiteX78" fmla="*/ 264692 w 339726"/>
              <a:gd name="connsiteY78" fmla="*/ 221104 h 341313"/>
              <a:gd name="connsiteX79" fmla="*/ 257508 w 339726"/>
              <a:gd name="connsiteY79" fmla="*/ 225043 h 341313"/>
              <a:gd name="connsiteX80" fmla="*/ 251122 w 339726"/>
              <a:gd name="connsiteY80" fmla="*/ 228983 h 341313"/>
              <a:gd name="connsiteX81" fmla="*/ 243938 w 339726"/>
              <a:gd name="connsiteY81" fmla="*/ 232923 h 341313"/>
              <a:gd name="connsiteX82" fmla="*/ 239947 w 339726"/>
              <a:gd name="connsiteY82" fmla="*/ 235287 h 341313"/>
              <a:gd name="connsiteX83" fmla="*/ 237552 w 339726"/>
              <a:gd name="connsiteY83" fmla="*/ 238439 h 341313"/>
              <a:gd name="connsiteX84" fmla="*/ 223982 w 339726"/>
              <a:gd name="connsiteY84" fmla="*/ 246318 h 341313"/>
              <a:gd name="connsiteX85" fmla="*/ 216798 w 339726"/>
              <a:gd name="connsiteY85" fmla="*/ 251834 h 341313"/>
              <a:gd name="connsiteX86" fmla="*/ 212008 w 339726"/>
              <a:gd name="connsiteY86" fmla="*/ 255774 h 341313"/>
              <a:gd name="connsiteX87" fmla="*/ 199236 w 339726"/>
              <a:gd name="connsiteY87" fmla="*/ 264441 h 341313"/>
              <a:gd name="connsiteX88" fmla="*/ 198438 w 339726"/>
              <a:gd name="connsiteY88" fmla="*/ 266017 h 341313"/>
              <a:gd name="connsiteX89" fmla="*/ 200833 w 339726"/>
              <a:gd name="connsiteY89" fmla="*/ 252622 h 341313"/>
              <a:gd name="connsiteX90" fmla="*/ 206421 w 339726"/>
              <a:gd name="connsiteY90" fmla="*/ 236863 h 341313"/>
              <a:gd name="connsiteX91" fmla="*/ 214403 w 339726"/>
              <a:gd name="connsiteY91" fmla="*/ 219528 h 341313"/>
              <a:gd name="connsiteX92" fmla="*/ 226377 w 339726"/>
              <a:gd name="connsiteY92" fmla="*/ 203768 h 341313"/>
              <a:gd name="connsiteX93" fmla="*/ 241543 w 339726"/>
              <a:gd name="connsiteY93" fmla="*/ 188797 h 341313"/>
              <a:gd name="connsiteX94" fmla="*/ 259903 w 339726"/>
              <a:gd name="connsiteY94" fmla="*/ 179341 h 341313"/>
              <a:gd name="connsiteX95" fmla="*/ 279060 w 339726"/>
              <a:gd name="connsiteY95" fmla="*/ 174614 h 341313"/>
              <a:gd name="connsiteX96" fmla="*/ 54523 w 339726"/>
              <a:gd name="connsiteY96" fmla="*/ 128588 h 341313"/>
              <a:gd name="connsiteX97" fmla="*/ 73488 w 339726"/>
              <a:gd name="connsiteY97" fmla="*/ 128588 h 341313"/>
              <a:gd name="connsiteX98" fmla="*/ 93243 w 339726"/>
              <a:gd name="connsiteY98" fmla="*/ 131763 h 341313"/>
              <a:gd name="connsiteX99" fmla="*/ 112207 w 339726"/>
              <a:gd name="connsiteY99" fmla="*/ 138113 h 341313"/>
              <a:gd name="connsiteX100" fmla="*/ 131172 w 339726"/>
              <a:gd name="connsiteY100" fmla="*/ 151607 h 341313"/>
              <a:gd name="connsiteX101" fmla="*/ 145395 w 339726"/>
              <a:gd name="connsiteY101" fmla="*/ 167482 h 341313"/>
              <a:gd name="connsiteX102" fmla="*/ 157248 w 339726"/>
              <a:gd name="connsiteY102" fmla="*/ 183357 h 341313"/>
              <a:gd name="connsiteX103" fmla="*/ 166730 w 339726"/>
              <a:gd name="connsiteY103" fmla="*/ 200819 h 341313"/>
              <a:gd name="connsiteX104" fmla="*/ 172262 w 339726"/>
              <a:gd name="connsiteY104" fmla="*/ 214314 h 341313"/>
              <a:gd name="connsiteX105" fmla="*/ 176213 w 339726"/>
              <a:gd name="connsiteY105" fmla="*/ 225426 h 341313"/>
              <a:gd name="connsiteX106" fmla="*/ 166730 w 339726"/>
              <a:gd name="connsiteY106" fmla="*/ 221457 h 341313"/>
              <a:gd name="connsiteX107" fmla="*/ 152507 w 339726"/>
              <a:gd name="connsiteY107" fmla="*/ 215901 h 341313"/>
              <a:gd name="connsiteX108" fmla="*/ 144605 w 339726"/>
              <a:gd name="connsiteY108" fmla="*/ 213520 h 341313"/>
              <a:gd name="connsiteX109" fmla="*/ 135913 w 339726"/>
              <a:gd name="connsiteY109" fmla="*/ 209551 h 341313"/>
              <a:gd name="connsiteX110" fmla="*/ 120109 w 339726"/>
              <a:gd name="connsiteY110" fmla="*/ 202407 h 341313"/>
              <a:gd name="connsiteX111" fmla="*/ 116158 w 339726"/>
              <a:gd name="connsiteY111" fmla="*/ 200819 h 341313"/>
              <a:gd name="connsiteX112" fmla="*/ 110627 w 339726"/>
              <a:gd name="connsiteY112" fmla="*/ 198438 h 341313"/>
              <a:gd name="connsiteX113" fmla="*/ 102725 w 339726"/>
              <a:gd name="connsiteY113" fmla="*/ 196057 h 341313"/>
              <a:gd name="connsiteX114" fmla="*/ 96403 w 339726"/>
              <a:gd name="connsiteY114" fmla="*/ 192088 h 341313"/>
              <a:gd name="connsiteX115" fmla="*/ 88501 w 339726"/>
              <a:gd name="connsiteY115" fmla="*/ 187326 h 341313"/>
              <a:gd name="connsiteX116" fmla="*/ 80599 w 339726"/>
              <a:gd name="connsiteY116" fmla="*/ 183357 h 341313"/>
              <a:gd name="connsiteX117" fmla="*/ 73488 w 339726"/>
              <a:gd name="connsiteY117" fmla="*/ 180975 h 341313"/>
              <a:gd name="connsiteX118" fmla="*/ 67166 w 339726"/>
              <a:gd name="connsiteY118" fmla="*/ 177007 h 341313"/>
              <a:gd name="connsiteX119" fmla="*/ 60054 w 339726"/>
              <a:gd name="connsiteY119" fmla="*/ 174625 h 341313"/>
              <a:gd name="connsiteX120" fmla="*/ 54523 w 339726"/>
              <a:gd name="connsiteY120" fmla="*/ 170657 h 341313"/>
              <a:gd name="connsiteX121" fmla="*/ 49782 w 339726"/>
              <a:gd name="connsiteY121" fmla="*/ 167482 h 341313"/>
              <a:gd name="connsiteX122" fmla="*/ 45831 w 339726"/>
              <a:gd name="connsiteY122" fmla="*/ 165100 h 341313"/>
              <a:gd name="connsiteX123" fmla="*/ 41880 w 339726"/>
              <a:gd name="connsiteY123" fmla="*/ 163513 h 341313"/>
              <a:gd name="connsiteX124" fmla="*/ 45831 w 339726"/>
              <a:gd name="connsiteY124" fmla="*/ 165894 h 341313"/>
              <a:gd name="connsiteX125" fmla="*/ 49782 w 339726"/>
              <a:gd name="connsiteY125" fmla="*/ 169069 h 341313"/>
              <a:gd name="connsiteX126" fmla="*/ 53733 w 339726"/>
              <a:gd name="connsiteY126" fmla="*/ 173038 h 341313"/>
              <a:gd name="connsiteX127" fmla="*/ 60054 w 339726"/>
              <a:gd name="connsiteY127" fmla="*/ 175419 h 341313"/>
              <a:gd name="connsiteX128" fmla="*/ 65586 w 339726"/>
              <a:gd name="connsiteY128" fmla="*/ 179388 h 341313"/>
              <a:gd name="connsiteX129" fmla="*/ 71907 w 339726"/>
              <a:gd name="connsiteY129" fmla="*/ 183357 h 341313"/>
              <a:gd name="connsiteX130" fmla="*/ 79019 w 339726"/>
              <a:gd name="connsiteY130" fmla="*/ 187326 h 341313"/>
              <a:gd name="connsiteX131" fmla="*/ 85341 w 339726"/>
              <a:gd name="connsiteY131" fmla="*/ 192088 h 341313"/>
              <a:gd name="connsiteX132" fmla="*/ 93243 w 339726"/>
              <a:gd name="connsiteY132" fmla="*/ 196057 h 341313"/>
              <a:gd name="connsiteX133" fmla="*/ 100354 w 339726"/>
              <a:gd name="connsiteY133" fmla="*/ 200819 h 341313"/>
              <a:gd name="connsiteX134" fmla="*/ 108256 w 339726"/>
              <a:gd name="connsiteY134" fmla="*/ 204788 h 341313"/>
              <a:gd name="connsiteX135" fmla="*/ 112207 w 339726"/>
              <a:gd name="connsiteY135" fmla="*/ 206376 h 341313"/>
              <a:gd name="connsiteX136" fmla="*/ 116158 w 339726"/>
              <a:gd name="connsiteY136" fmla="*/ 209551 h 341313"/>
              <a:gd name="connsiteX137" fmla="*/ 131962 w 339726"/>
              <a:gd name="connsiteY137" fmla="*/ 217489 h 341313"/>
              <a:gd name="connsiteX138" fmla="*/ 140654 w 339726"/>
              <a:gd name="connsiteY138" fmla="*/ 221457 h 341313"/>
              <a:gd name="connsiteX139" fmla="*/ 148556 w 339726"/>
              <a:gd name="connsiteY139" fmla="*/ 225426 h 341313"/>
              <a:gd name="connsiteX140" fmla="*/ 162779 w 339726"/>
              <a:gd name="connsiteY140" fmla="*/ 231776 h 341313"/>
              <a:gd name="connsiteX141" fmla="*/ 165940 w 339726"/>
              <a:gd name="connsiteY141" fmla="*/ 233364 h 341313"/>
              <a:gd name="connsiteX142" fmla="*/ 150927 w 339726"/>
              <a:gd name="connsiteY142" fmla="*/ 237332 h 341313"/>
              <a:gd name="connsiteX143" fmla="*/ 131962 w 339726"/>
              <a:gd name="connsiteY143" fmla="*/ 239714 h 341313"/>
              <a:gd name="connsiteX144" fmla="*/ 110627 w 339726"/>
              <a:gd name="connsiteY144" fmla="*/ 241301 h 341313"/>
              <a:gd name="connsiteX145" fmla="*/ 88501 w 339726"/>
              <a:gd name="connsiteY145" fmla="*/ 238920 h 341313"/>
              <a:gd name="connsiteX146" fmla="*/ 65586 w 339726"/>
              <a:gd name="connsiteY146" fmla="*/ 230982 h 341313"/>
              <a:gd name="connsiteX147" fmla="*/ 46621 w 339726"/>
              <a:gd name="connsiteY147" fmla="*/ 217489 h 341313"/>
              <a:gd name="connsiteX148" fmla="*/ 32398 w 339726"/>
              <a:gd name="connsiteY148" fmla="*/ 200819 h 341313"/>
              <a:gd name="connsiteX149" fmla="*/ 20545 w 339726"/>
              <a:gd name="connsiteY149" fmla="*/ 184944 h 341313"/>
              <a:gd name="connsiteX150" fmla="*/ 11062 w 339726"/>
              <a:gd name="connsiteY150" fmla="*/ 167482 h 341313"/>
              <a:gd name="connsiteX151" fmla="*/ 5531 w 339726"/>
              <a:gd name="connsiteY151" fmla="*/ 153988 h 341313"/>
              <a:gd name="connsiteX152" fmla="*/ 1580 w 339726"/>
              <a:gd name="connsiteY152" fmla="*/ 143669 h 341313"/>
              <a:gd name="connsiteX153" fmla="*/ 0 w 339726"/>
              <a:gd name="connsiteY153" fmla="*/ 139700 h 341313"/>
              <a:gd name="connsiteX154" fmla="*/ 3161 w 339726"/>
              <a:gd name="connsiteY154" fmla="*/ 139700 h 341313"/>
              <a:gd name="connsiteX155" fmla="*/ 11062 w 339726"/>
              <a:gd name="connsiteY155" fmla="*/ 136525 h 341313"/>
              <a:gd name="connsiteX156" fmla="*/ 22915 w 339726"/>
              <a:gd name="connsiteY156" fmla="*/ 132557 h 341313"/>
              <a:gd name="connsiteX157" fmla="*/ 37139 w 339726"/>
              <a:gd name="connsiteY157" fmla="*/ 130175 h 341313"/>
              <a:gd name="connsiteX158" fmla="*/ 191688 w 339726"/>
              <a:gd name="connsiteY158" fmla="*/ 0 h 341313"/>
              <a:gd name="connsiteX159" fmla="*/ 194052 w 339726"/>
              <a:gd name="connsiteY159" fmla="*/ 2381 h 341313"/>
              <a:gd name="connsiteX160" fmla="*/ 200357 w 339726"/>
              <a:gd name="connsiteY160" fmla="*/ 7937 h 341313"/>
              <a:gd name="connsiteX161" fmla="*/ 209025 w 339726"/>
              <a:gd name="connsiteY161" fmla="*/ 19050 h 341313"/>
              <a:gd name="connsiteX162" fmla="*/ 219270 w 339726"/>
              <a:gd name="connsiteY162" fmla="*/ 30956 h 341313"/>
              <a:gd name="connsiteX163" fmla="*/ 228726 w 339726"/>
              <a:gd name="connsiteY163" fmla="*/ 46831 h 341313"/>
              <a:gd name="connsiteX164" fmla="*/ 238183 w 339726"/>
              <a:gd name="connsiteY164" fmla="*/ 64294 h 341313"/>
              <a:gd name="connsiteX165" fmla="*/ 243699 w 339726"/>
              <a:gd name="connsiteY165" fmla="*/ 84137 h 341313"/>
              <a:gd name="connsiteX166" fmla="*/ 246063 w 339726"/>
              <a:gd name="connsiteY166" fmla="*/ 105569 h 341313"/>
              <a:gd name="connsiteX167" fmla="*/ 243699 w 339726"/>
              <a:gd name="connsiteY167" fmla="*/ 130175 h 341313"/>
              <a:gd name="connsiteX168" fmla="*/ 235031 w 339726"/>
              <a:gd name="connsiteY168" fmla="*/ 153194 h 341313"/>
              <a:gd name="connsiteX169" fmla="*/ 224786 w 339726"/>
              <a:gd name="connsiteY169" fmla="*/ 171450 h 341313"/>
              <a:gd name="connsiteX170" fmla="*/ 212965 w 339726"/>
              <a:gd name="connsiteY170" fmla="*/ 188912 h 341313"/>
              <a:gd name="connsiteX171" fmla="*/ 203509 w 339726"/>
              <a:gd name="connsiteY171" fmla="*/ 200819 h 341313"/>
              <a:gd name="connsiteX172" fmla="*/ 195628 w 339726"/>
              <a:gd name="connsiteY172" fmla="*/ 209550 h 341313"/>
              <a:gd name="connsiteX173" fmla="*/ 194052 w 339726"/>
              <a:gd name="connsiteY173" fmla="*/ 198437 h 341313"/>
              <a:gd name="connsiteX174" fmla="*/ 191688 w 339726"/>
              <a:gd name="connsiteY174" fmla="*/ 182562 h 341313"/>
              <a:gd name="connsiteX175" fmla="*/ 191688 w 339726"/>
              <a:gd name="connsiteY175" fmla="*/ 173037 h 341313"/>
              <a:gd name="connsiteX176" fmla="*/ 190112 w 339726"/>
              <a:gd name="connsiteY176" fmla="*/ 163512 h 341313"/>
              <a:gd name="connsiteX177" fmla="*/ 188536 w 339726"/>
              <a:gd name="connsiteY177" fmla="*/ 144462 h 341313"/>
              <a:gd name="connsiteX178" fmla="*/ 188536 w 339726"/>
              <a:gd name="connsiteY178" fmla="*/ 139700 h 341313"/>
              <a:gd name="connsiteX179" fmla="*/ 188536 w 339726"/>
              <a:gd name="connsiteY179" fmla="*/ 135731 h 341313"/>
              <a:gd name="connsiteX180" fmla="*/ 188536 w 339726"/>
              <a:gd name="connsiteY180" fmla="*/ 124619 h 341313"/>
              <a:gd name="connsiteX181" fmla="*/ 188536 w 339726"/>
              <a:gd name="connsiteY181" fmla="*/ 116681 h 341313"/>
              <a:gd name="connsiteX182" fmla="*/ 187748 w 339726"/>
              <a:gd name="connsiteY182" fmla="*/ 107156 h 341313"/>
              <a:gd name="connsiteX183" fmla="*/ 187748 w 339726"/>
              <a:gd name="connsiteY183" fmla="*/ 97631 h 341313"/>
              <a:gd name="connsiteX184" fmla="*/ 187748 w 339726"/>
              <a:gd name="connsiteY184" fmla="*/ 89694 h 341313"/>
              <a:gd name="connsiteX185" fmla="*/ 188536 w 339726"/>
              <a:gd name="connsiteY185" fmla="*/ 81756 h 341313"/>
              <a:gd name="connsiteX186" fmla="*/ 188536 w 339726"/>
              <a:gd name="connsiteY186" fmla="*/ 73819 h 341313"/>
              <a:gd name="connsiteX187" fmla="*/ 188536 w 339726"/>
              <a:gd name="connsiteY187" fmla="*/ 66675 h 341313"/>
              <a:gd name="connsiteX188" fmla="*/ 188536 w 339726"/>
              <a:gd name="connsiteY188" fmla="*/ 60325 h 341313"/>
              <a:gd name="connsiteX189" fmla="*/ 188536 w 339726"/>
              <a:gd name="connsiteY189" fmla="*/ 54769 h 341313"/>
              <a:gd name="connsiteX190" fmla="*/ 188536 w 339726"/>
              <a:gd name="connsiteY190" fmla="*/ 50800 h 341313"/>
              <a:gd name="connsiteX191" fmla="*/ 190112 w 339726"/>
              <a:gd name="connsiteY191" fmla="*/ 45244 h 341313"/>
              <a:gd name="connsiteX192" fmla="*/ 190112 w 339726"/>
              <a:gd name="connsiteY192" fmla="*/ 42862 h 341313"/>
              <a:gd name="connsiteX193" fmla="*/ 188536 w 339726"/>
              <a:gd name="connsiteY193" fmla="*/ 45244 h 341313"/>
              <a:gd name="connsiteX194" fmla="*/ 188536 w 339726"/>
              <a:gd name="connsiteY194" fmla="*/ 50800 h 341313"/>
              <a:gd name="connsiteX195" fmla="*/ 187748 w 339726"/>
              <a:gd name="connsiteY195" fmla="*/ 54769 h 341313"/>
              <a:gd name="connsiteX196" fmla="*/ 187748 w 339726"/>
              <a:gd name="connsiteY196" fmla="*/ 60325 h 341313"/>
              <a:gd name="connsiteX197" fmla="*/ 186172 w 339726"/>
              <a:gd name="connsiteY197" fmla="*/ 66675 h 341313"/>
              <a:gd name="connsiteX198" fmla="*/ 186172 w 339726"/>
              <a:gd name="connsiteY198" fmla="*/ 73819 h 341313"/>
              <a:gd name="connsiteX199" fmla="*/ 184596 w 339726"/>
              <a:gd name="connsiteY199" fmla="*/ 81756 h 341313"/>
              <a:gd name="connsiteX200" fmla="*/ 184596 w 339726"/>
              <a:gd name="connsiteY200" fmla="*/ 89694 h 341313"/>
              <a:gd name="connsiteX201" fmla="*/ 183808 w 339726"/>
              <a:gd name="connsiteY201" fmla="*/ 97631 h 341313"/>
              <a:gd name="connsiteX202" fmla="*/ 183808 w 339726"/>
              <a:gd name="connsiteY202" fmla="*/ 107156 h 341313"/>
              <a:gd name="connsiteX203" fmla="*/ 183808 w 339726"/>
              <a:gd name="connsiteY203" fmla="*/ 115094 h 341313"/>
              <a:gd name="connsiteX204" fmla="*/ 182232 w 339726"/>
              <a:gd name="connsiteY204" fmla="*/ 124619 h 341313"/>
              <a:gd name="connsiteX205" fmla="*/ 182232 w 339726"/>
              <a:gd name="connsiteY205" fmla="*/ 135731 h 341313"/>
              <a:gd name="connsiteX206" fmla="*/ 182232 w 339726"/>
              <a:gd name="connsiteY206" fmla="*/ 139700 h 341313"/>
              <a:gd name="connsiteX207" fmla="*/ 182232 w 339726"/>
              <a:gd name="connsiteY207" fmla="*/ 144462 h 341313"/>
              <a:gd name="connsiteX208" fmla="*/ 182232 w 339726"/>
              <a:gd name="connsiteY208" fmla="*/ 163512 h 341313"/>
              <a:gd name="connsiteX209" fmla="*/ 182232 w 339726"/>
              <a:gd name="connsiteY209" fmla="*/ 173037 h 341313"/>
              <a:gd name="connsiteX210" fmla="*/ 182232 w 339726"/>
              <a:gd name="connsiteY210" fmla="*/ 182562 h 341313"/>
              <a:gd name="connsiteX211" fmla="*/ 182232 w 339726"/>
              <a:gd name="connsiteY211" fmla="*/ 192087 h 341313"/>
              <a:gd name="connsiteX212" fmla="*/ 182232 w 339726"/>
              <a:gd name="connsiteY212" fmla="*/ 200025 h 341313"/>
              <a:gd name="connsiteX213" fmla="*/ 182232 w 339726"/>
              <a:gd name="connsiteY213" fmla="*/ 202406 h 341313"/>
              <a:gd name="connsiteX214" fmla="*/ 171199 w 339726"/>
              <a:gd name="connsiteY214" fmla="*/ 190500 h 341313"/>
              <a:gd name="connsiteX215" fmla="*/ 159378 w 339726"/>
              <a:gd name="connsiteY215" fmla="*/ 174625 h 341313"/>
              <a:gd name="connsiteX216" fmla="*/ 149133 w 339726"/>
              <a:gd name="connsiteY216" fmla="*/ 153987 h 341313"/>
              <a:gd name="connsiteX217" fmla="*/ 141253 w 339726"/>
              <a:gd name="connsiteY217" fmla="*/ 131762 h 341313"/>
              <a:gd name="connsiteX218" fmla="*/ 136525 w 339726"/>
              <a:gd name="connsiteY218" fmla="*/ 105569 h 341313"/>
              <a:gd name="connsiteX219" fmla="*/ 139677 w 339726"/>
              <a:gd name="connsiteY219" fmla="*/ 84137 h 341313"/>
              <a:gd name="connsiteX220" fmla="*/ 145981 w 339726"/>
              <a:gd name="connsiteY220" fmla="*/ 64294 h 341313"/>
              <a:gd name="connsiteX221" fmla="*/ 153862 w 339726"/>
              <a:gd name="connsiteY221" fmla="*/ 46831 h 341313"/>
              <a:gd name="connsiteX222" fmla="*/ 164894 w 339726"/>
              <a:gd name="connsiteY222" fmla="*/ 30956 h 341313"/>
              <a:gd name="connsiteX223" fmla="*/ 174351 w 339726"/>
              <a:gd name="connsiteY223" fmla="*/ 19050 h 341313"/>
              <a:gd name="connsiteX224" fmla="*/ 183808 w 339726"/>
              <a:gd name="connsiteY224" fmla="*/ 7937 h 341313"/>
              <a:gd name="connsiteX225" fmla="*/ 188536 w 339726"/>
              <a:gd name="connsiteY225" fmla="*/ 2381 h 34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339726" h="341313">
                <a:moveTo>
                  <a:pt x="185739" y="211138"/>
                </a:moveTo>
                <a:lnTo>
                  <a:pt x="189707" y="211138"/>
                </a:lnTo>
                <a:lnTo>
                  <a:pt x="189707" y="212707"/>
                </a:lnTo>
                <a:lnTo>
                  <a:pt x="189707" y="215059"/>
                </a:lnTo>
                <a:lnTo>
                  <a:pt x="189707" y="218980"/>
                </a:lnTo>
                <a:lnTo>
                  <a:pt x="191295" y="226038"/>
                </a:lnTo>
                <a:lnTo>
                  <a:pt x="191295" y="232311"/>
                </a:lnTo>
                <a:lnTo>
                  <a:pt x="191295" y="241722"/>
                </a:lnTo>
                <a:lnTo>
                  <a:pt x="192089" y="251132"/>
                </a:lnTo>
                <a:lnTo>
                  <a:pt x="192089" y="261326"/>
                </a:lnTo>
                <a:lnTo>
                  <a:pt x="192089" y="273873"/>
                </a:lnTo>
                <a:lnTo>
                  <a:pt x="193676" y="285636"/>
                </a:lnTo>
                <a:lnTo>
                  <a:pt x="193676" y="291909"/>
                </a:lnTo>
                <a:lnTo>
                  <a:pt x="193676" y="298967"/>
                </a:lnTo>
                <a:lnTo>
                  <a:pt x="193676" y="313083"/>
                </a:lnTo>
                <a:lnTo>
                  <a:pt x="192089" y="327982"/>
                </a:lnTo>
                <a:lnTo>
                  <a:pt x="192089" y="341313"/>
                </a:lnTo>
                <a:lnTo>
                  <a:pt x="169863" y="341313"/>
                </a:lnTo>
                <a:lnTo>
                  <a:pt x="169863" y="339745"/>
                </a:lnTo>
                <a:lnTo>
                  <a:pt x="172245" y="324845"/>
                </a:lnTo>
                <a:lnTo>
                  <a:pt x="174626" y="312298"/>
                </a:lnTo>
                <a:lnTo>
                  <a:pt x="176213" y="297399"/>
                </a:lnTo>
                <a:lnTo>
                  <a:pt x="178595" y="285636"/>
                </a:lnTo>
                <a:lnTo>
                  <a:pt x="180182" y="272305"/>
                </a:lnTo>
                <a:lnTo>
                  <a:pt x="181770" y="261326"/>
                </a:lnTo>
                <a:lnTo>
                  <a:pt x="183357" y="251132"/>
                </a:lnTo>
                <a:lnTo>
                  <a:pt x="183357" y="240153"/>
                </a:lnTo>
                <a:lnTo>
                  <a:pt x="184151" y="232311"/>
                </a:lnTo>
                <a:lnTo>
                  <a:pt x="184151" y="226038"/>
                </a:lnTo>
                <a:lnTo>
                  <a:pt x="185739" y="218980"/>
                </a:lnTo>
                <a:lnTo>
                  <a:pt x="185739" y="215059"/>
                </a:lnTo>
                <a:lnTo>
                  <a:pt x="185739" y="212707"/>
                </a:lnTo>
                <a:close/>
                <a:moveTo>
                  <a:pt x="298218" y="173038"/>
                </a:moveTo>
                <a:lnTo>
                  <a:pt x="314183" y="173038"/>
                </a:lnTo>
                <a:lnTo>
                  <a:pt x="327753" y="174614"/>
                </a:lnTo>
                <a:lnTo>
                  <a:pt x="337332" y="175402"/>
                </a:lnTo>
                <a:lnTo>
                  <a:pt x="339726" y="175402"/>
                </a:lnTo>
                <a:lnTo>
                  <a:pt x="339726" y="179341"/>
                </a:lnTo>
                <a:lnTo>
                  <a:pt x="338130" y="188797"/>
                </a:lnTo>
                <a:lnTo>
                  <a:pt x="334139" y="200616"/>
                </a:lnTo>
                <a:lnTo>
                  <a:pt x="329349" y="217164"/>
                </a:lnTo>
                <a:lnTo>
                  <a:pt x="320569" y="234499"/>
                </a:lnTo>
                <a:lnTo>
                  <a:pt x="310191" y="250258"/>
                </a:lnTo>
                <a:lnTo>
                  <a:pt x="294227" y="263653"/>
                </a:lnTo>
                <a:lnTo>
                  <a:pt x="272674" y="273897"/>
                </a:lnTo>
                <a:lnTo>
                  <a:pt x="249525" y="279412"/>
                </a:lnTo>
                <a:lnTo>
                  <a:pt x="229570" y="280988"/>
                </a:lnTo>
                <a:lnTo>
                  <a:pt x="212008" y="279412"/>
                </a:lnTo>
                <a:lnTo>
                  <a:pt x="199236" y="277048"/>
                </a:lnTo>
                <a:lnTo>
                  <a:pt x="206421" y="271533"/>
                </a:lnTo>
                <a:lnTo>
                  <a:pt x="216798" y="262077"/>
                </a:lnTo>
                <a:lnTo>
                  <a:pt x="222385" y="256562"/>
                </a:lnTo>
                <a:lnTo>
                  <a:pt x="227973" y="252622"/>
                </a:lnTo>
                <a:lnTo>
                  <a:pt x="241543" y="242378"/>
                </a:lnTo>
                <a:lnTo>
                  <a:pt x="243938" y="240802"/>
                </a:lnTo>
                <a:lnTo>
                  <a:pt x="247131" y="238439"/>
                </a:lnTo>
                <a:lnTo>
                  <a:pt x="253517" y="232923"/>
                </a:lnTo>
                <a:lnTo>
                  <a:pt x="259903" y="228983"/>
                </a:lnTo>
                <a:lnTo>
                  <a:pt x="265490" y="223467"/>
                </a:lnTo>
                <a:lnTo>
                  <a:pt x="272674" y="219528"/>
                </a:lnTo>
                <a:lnTo>
                  <a:pt x="277464" y="215588"/>
                </a:lnTo>
                <a:lnTo>
                  <a:pt x="288639" y="209284"/>
                </a:lnTo>
                <a:lnTo>
                  <a:pt x="292630" y="206132"/>
                </a:lnTo>
                <a:lnTo>
                  <a:pt x="298218" y="202192"/>
                </a:lnTo>
                <a:lnTo>
                  <a:pt x="300613" y="200616"/>
                </a:lnTo>
                <a:lnTo>
                  <a:pt x="304604" y="198252"/>
                </a:lnTo>
                <a:lnTo>
                  <a:pt x="307797" y="196676"/>
                </a:lnTo>
                <a:lnTo>
                  <a:pt x="310191" y="195888"/>
                </a:lnTo>
                <a:lnTo>
                  <a:pt x="311788" y="194313"/>
                </a:lnTo>
                <a:lnTo>
                  <a:pt x="310191" y="194313"/>
                </a:lnTo>
                <a:lnTo>
                  <a:pt x="307797" y="195888"/>
                </a:lnTo>
                <a:lnTo>
                  <a:pt x="304604" y="198252"/>
                </a:lnTo>
                <a:lnTo>
                  <a:pt x="300613" y="199828"/>
                </a:lnTo>
                <a:lnTo>
                  <a:pt x="296621" y="202192"/>
                </a:lnTo>
                <a:lnTo>
                  <a:pt x="292630" y="204556"/>
                </a:lnTo>
                <a:lnTo>
                  <a:pt x="287043" y="207708"/>
                </a:lnTo>
                <a:lnTo>
                  <a:pt x="276666" y="213224"/>
                </a:lnTo>
                <a:lnTo>
                  <a:pt x="269481" y="217164"/>
                </a:lnTo>
                <a:lnTo>
                  <a:pt x="264692" y="221104"/>
                </a:lnTo>
                <a:lnTo>
                  <a:pt x="257508" y="225043"/>
                </a:lnTo>
                <a:lnTo>
                  <a:pt x="251122" y="228983"/>
                </a:lnTo>
                <a:lnTo>
                  <a:pt x="243938" y="232923"/>
                </a:lnTo>
                <a:lnTo>
                  <a:pt x="239947" y="235287"/>
                </a:lnTo>
                <a:lnTo>
                  <a:pt x="237552" y="238439"/>
                </a:lnTo>
                <a:lnTo>
                  <a:pt x="223982" y="246318"/>
                </a:lnTo>
                <a:lnTo>
                  <a:pt x="216798" y="251834"/>
                </a:lnTo>
                <a:lnTo>
                  <a:pt x="212008" y="255774"/>
                </a:lnTo>
                <a:lnTo>
                  <a:pt x="199236" y="264441"/>
                </a:lnTo>
                <a:lnTo>
                  <a:pt x="198438" y="266017"/>
                </a:lnTo>
                <a:lnTo>
                  <a:pt x="200833" y="252622"/>
                </a:lnTo>
                <a:lnTo>
                  <a:pt x="206421" y="236863"/>
                </a:lnTo>
                <a:lnTo>
                  <a:pt x="214403" y="219528"/>
                </a:lnTo>
                <a:lnTo>
                  <a:pt x="226377" y="203768"/>
                </a:lnTo>
                <a:lnTo>
                  <a:pt x="241543" y="188797"/>
                </a:lnTo>
                <a:lnTo>
                  <a:pt x="259903" y="179341"/>
                </a:lnTo>
                <a:lnTo>
                  <a:pt x="279060" y="174614"/>
                </a:lnTo>
                <a:close/>
                <a:moveTo>
                  <a:pt x="54523" y="128588"/>
                </a:moveTo>
                <a:lnTo>
                  <a:pt x="73488" y="128588"/>
                </a:lnTo>
                <a:lnTo>
                  <a:pt x="93243" y="131763"/>
                </a:lnTo>
                <a:lnTo>
                  <a:pt x="112207" y="138113"/>
                </a:lnTo>
                <a:lnTo>
                  <a:pt x="131172" y="151607"/>
                </a:lnTo>
                <a:lnTo>
                  <a:pt x="145395" y="167482"/>
                </a:lnTo>
                <a:lnTo>
                  <a:pt x="157248" y="183357"/>
                </a:lnTo>
                <a:lnTo>
                  <a:pt x="166730" y="200819"/>
                </a:lnTo>
                <a:lnTo>
                  <a:pt x="172262" y="214314"/>
                </a:lnTo>
                <a:lnTo>
                  <a:pt x="176213" y="225426"/>
                </a:lnTo>
                <a:lnTo>
                  <a:pt x="166730" y="221457"/>
                </a:lnTo>
                <a:lnTo>
                  <a:pt x="152507" y="215901"/>
                </a:lnTo>
                <a:lnTo>
                  <a:pt x="144605" y="213520"/>
                </a:lnTo>
                <a:lnTo>
                  <a:pt x="135913" y="209551"/>
                </a:lnTo>
                <a:lnTo>
                  <a:pt x="120109" y="202407"/>
                </a:lnTo>
                <a:lnTo>
                  <a:pt x="116158" y="200819"/>
                </a:lnTo>
                <a:lnTo>
                  <a:pt x="110627" y="198438"/>
                </a:lnTo>
                <a:lnTo>
                  <a:pt x="102725" y="196057"/>
                </a:lnTo>
                <a:lnTo>
                  <a:pt x="96403" y="192088"/>
                </a:lnTo>
                <a:lnTo>
                  <a:pt x="88501" y="187326"/>
                </a:lnTo>
                <a:lnTo>
                  <a:pt x="80599" y="183357"/>
                </a:lnTo>
                <a:lnTo>
                  <a:pt x="73488" y="180975"/>
                </a:lnTo>
                <a:lnTo>
                  <a:pt x="67166" y="177007"/>
                </a:lnTo>
                <a:lnTo>
                  <a:pt x="60054" y="174625"/>
                </a:lnTo>
                <a:lnTo>
                  <a:pt x="54523" y="170657"/>
                </a:lnTo>
                <a:lnTo>
                  <a:pt x="49782" y="167482"/>
                </a:lnTo>
                <a:lnTo>
                  <a:pt x="45831" y="165100"/>
                </a:lnTo>
                <a:lnTo>
                  <a:pt x="41880" y="163513"/>
                </a:lnTo>
                <a:lnTo>
                  <a:pt x="45831" y="165894"/>
                </a:lnTo>
                <a:lnTo>
                  <a:pt x="49782" y="169069"/>
                </a:lnTo>
                <a:lnTo>
                  <a:pt x="53733" y="173038"/>
                </a:lnTo>
                <a:lnTo>
                  <a:pt x="60054" y="175419"/>
                </a:lnTo>
                <a:lnTo>
                  <a:pt x="65586" y="179388"/>
                </a:lnTo>
                <a:lnTo>
                  <a:pt x="71907" y="183357"/>
                </a:lnTo>
                <a:lnTo>
                  <a:pt x="79019" y="187326"/>
                </a:lnTo>
                <a:lnTo>
                  <a:pt x="85341" y="192088"/>
                </a:lnTo>
                <a:lnTo>
                  <a:pt x="93243" y="196057"/>
                </a:lnTo>
                <a:lnTo>
                  <a:pt x="100354" y="200819"/>
                </a:lnTo>
                <a:lnTo>
                  <a:pt x="108256" y="204788"/>
                </a:lnTo>
                <a:lnTo>
                  <a:pt x="112207" y="206376"/>
                </a:lnTo>
                <a:lnTo>
                  <a:pt x="116158" y="209551"/>
                </a:lnTo>
                <a:lnTo>
                  <a:pt x="131962" y="217489"/>
                </a:lnTo>
                <a:lnTo>
                  <a:pt x="140654" y="221457"/>
                </a:lnTo>
                <a:lnTo>
                  <a:pt x="148556" y="225426"/>
                </a:lnTo>
                <a:lnTo>
                  <a:pt x="162779" y="231776"/>
                </a:lnTo>
                <a:lnTo>
                  <a:pt x="165940" y="233364"/>
                </a:lnTo>
                <a:lnTo>
                  <a:pt x="150927" y="237332"/>
                </a:lnTo>
                <a:lnTo>
                  <a:pt x="131962" y="239714"/>
                </a:lnTo>
                <a:lnTo>
                  <a:pt x="110627" y="241301"/>
                </a:lnTo>
                <a:lnTo>
                  <a:pt x="88501" y="238920"/>
                </a:lnTo>
                <a:lnTo>
                  <a:pt x="65586" y="230982"/>
                </a:lnTo>
                <a:lnTo>
                  <a:pt x="46621" y="217489"/>
                </a:lnTo>
                <a:lnTo>
                  <a:pt x="32398" y="200819"/>
                </a:lnTo>
                <a:lnTo>
                  <a:pt x="20545" y="184944"/>
                </a:lnTo>
                <a:lnTo>
                  <a:pt x="11062" y="167482"/>
                </a:lnTo>
                <a:lnTo>
                  <a:pt x="5531" y="153988"/>
                </a:lnTo>
                <a:lnTo>
                  <a:pt x="1580" y="143669"/>
                </a:lnTo>
                <a:lnTo>
                  <a:pt x="0" y="139700"/>
                </a:lnTo>
                <a:lnTo>
                  <a:pt x="3161" y="139700"/>
                </a:lnTo>
                <a:lnTo>
                  <a:pt x="11062" y="136525"/>
                </a:lnTo>
                <a:lnTo>
                  <a:pt x="22915" y="132557"/>
                </a:lnTo>
                <a:lnTo>
                  <a:pt x="37139" y="130175"/>
                </a:lnTo>
                <a:close/>
                <a:moveTo>
                  <a:pt x="191688" y="0"/>
                </a:moveTo>
                <a:lnTo>
                  <a:pt x="194052" y="2381"/>
                </a:lnTo>
                <a:lnTo>
                  <a:pt x="200357" y="7937"/>
                </a:lnTo>
                <a:lnTo>
                  <a:pt x="209025" y="19050"/>
                </a:lnTo>
                <a:lnTo>
                  <a:pt x="219270" y="30956"/>
                </a:lnTo>
                <a:lnTo>
                  <a:pt x="228726" y="46831"/>
                </a:lnTo>
                <a:lnTo>
                  <a:pt x="238183" y="64294"/>
                </a:lnTo>
                <a:lnTo>
                  <a:pt x="243699" y="84137"/>
                </a:lnTo>
                <a:lnTo>
                  <a:pt x="246063" y="105569"/>
                </a:lnTo>
                <a:lnTo>
                  <a:pt x="243699" y="130175"/>
                </a:lnTo>
                <a:lnTo>
                  <a:pt x="235031" y="153194"/>
                </a:lnTo>
                <a:lnTo>
                  <a:pt x="224786" y="171450"/>
                </a:lnTo>
                <a:lnTo>
                  <a:pt x="212965" y="188912"/>
                </a:lnTo>
                <a:lnTo>
                  <a:pt x="203509" y="200819"/>
                </a:lnTo>
                <a:lnTo>
                  <a:pt x="195628" y="209550"/>
                </a:lnTo>
                <a:lnTo>
                  <a:pt x="194052" y="198437"/>
                </a:lnTo>
                <a:lnTo>
                  <a:pt x="191688" y="182562"/>
                </a:lnTo>
                <a:lnTo>
                  <a:pt x="191688" y="173037"/>
                </a:lnTo>
                <a:lnTo>
                  <a:pt x="190112" y="163512"/>
                </a:lnTo>
                <a:lnTo>
                  <a:pt x="188536" y="144462"/>
                </a:lnTo>
                <a:lnTo>
                  <a:pt x="188536" y="139700"/>
                </a:lnTo>
                <a:lnTo>
                  <a:pt x="188536" y="135731"/>
                </a:lnTo>
                <a:lnTo>
                  <a:pt x="188536" y="124619"/>
                </a:lnTo>
                <a:lnTo>
                  <a:pt x="188536" y="116681"/>
                </a:lnTo>
                <a:lnTo>
                  <a:pt x="187748" y="107156"/>
                </a:lnTo>
                <a:lnTo>
                  <a:pt x="187748" y="97631"/>
                </a:lnTo>
                <a:lnTo>
                  <a:pt x="187748" y="89694"/>
                </a:lnTo>
                <a:lnTo>
                  <a:pt x="188536" y="81756"/>
                </a:lnTo>
                <a:lnTo>
                  <a:pt x="188536" y="73819"/>
                </a:lnTo>
                <a:lnTo>
                  <a:pt x="188536" y="66675"/>
                </a:lnTo>
                <a:lnTo>
                  <a:pt x="188536" y="60325"/>
                </a:lnTo>
                <a:lnTo>
                  <a:pt x="188536" y="54769"/>
                </a:lnTo>
                <a:lnTo>
                  <a:pt x="188536" y="50800"/>
                </a:lnTo>
                <a:lnTo>
                  <a:pt x="190112" y="45244"/>
                </a:lnTo>
                <a:lnTo>
                  <a:pt x="190112" y="42862"/>
                </a:lnTo>
                <a:lnTo>
                  <a:pt x="188536" y="45244"/>
                </a:lnTo>
                <a:lnTo>
                  <a:pt x="188536" y="50800"/>
                </a:lnTo>
                <a:lnTo>
                  <a:pt x="187748" y="54769"/>
                </a:lnTo>
                <a:lnTo>
                  <a:pt x="187748" y="60325"/>
                </a:lnTo>
                <a:lnTo>
                  <a:pt x="186172" y="66675"/>
                </a:lnTo>
                <a:lnTo>
                  <a:pt x="186172" y="73819"/>
                </a:lnTo>
                <a:lnTo>
                  <a:pt x="184596" y="81756"/>
                </a:lnTo>
                <a:lnTo>
                  <a:pt x="184596" y="89694"/>
                </a:lnTo>
                <a:lnTo>
                  <a:pt x="183808" y="97631"/>
                </a:lnTo>
                <a:lnTo>
                  <a:pt x="183808" y="107156"/>
                </a:lnTo>
                <a:lnTo>
                  <a:pt x="183808" y="115094"/>
                </a:lnTo>
                <a:lnTo>
                  <a:pt x="182232" y="124619"/>
                </a:lnTo>
                <a:lnTo>
                  <a:pt x="182232" y="135731"/>
                </a:lnTo>
                <a:lnTo>
                  <a:pt x="182232" y="139700"/>
                </a:lnTo>
                <a:lnTo>
                  <a:pt x="182232" y="144462"/>
                </a:lnTo>
                <a:lnTo>
                  <a:pt x="182232" y="163512"/>
                </a:lnTo>
                <a:lnTo>
                  <a:pt x="182232" y="173037"/>
                </a:lnTo>
                <a:lnTo>
                  <a:pt x="182232" y="182562"/>
                </a:lnTo>
                <a:lnTo>
                  <a:pt x="182232" y="192087"/>
                </a:lnTo>
                <a:lnTo>
                  <a:pt x="182232" y="200025"/>
                </a:lnTo>
                <a:lnTo>
                  <a:pt x="182232" y="202406"/>
                </a:lnTo>
                <a:lnTo>
                  <a:pt x="171199" y="190500"/>
                </a:lnTo>
                <a:lnTo>
                  <a:pt x="159378" y="174625"/>
                </a:lnTo>
                <a:lnTo>
                  <a:pt x="149133" y="153987"/>
                </a:lnTo>
                <a:lnTo>
                  <a:pt x="141253" y="131762"/>
                </a:lnTo>
                <a:lnTo>
                  <a:pt x="136525" y="105569"/>
                </a:lnTo>
                <a:lnTo>
                  <a:pt x="139677" y="84137"/>
                </a:lnTo>
                <a:lnTo>
                  <a:pt x="145981" y="64294"/>
                </a:lnTo>
                <a:lnTo>
                  <a:pt x="153862" y="46831"/>
                </a:lnTo>
                <a:lnTo>
                  <a:pt x="164894" y="30956"/>
                </a:lnTo>
                <a:lnTo>
                  <a:pt x="174351" y="19050"/>
                </a:lnTo>
                <a:lnTo>
                  <a:pt x="183808" y="7937"/>
                </a:lnTo>
                <a:lnTo>
                  <a:pt x="188536" y="2381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no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68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7326932" y="1551268"/>
            <a:ext cx="2337198" cy="646331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8" y="257400"/>
            <a:ext cx="915635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1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社会效益</a:t>
            </a:r>
          </a:p>
        </p:txBody>
      </p:sp>
      <p:sp>
        <p:nvSpPr>
          <p:cNvPr id="18" name="Oval 11"/>
          <p:cNvSpPr/>
          <p:nvPr/>
        </p:nvSpPr>
        <p:spPr>
          <a:xfrm>
            <a:off x="291005" y="236849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14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3" y="236849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14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32EC20-82A2-41FD-CCD9-78325E57F595}"/>
              </a:ext>
            </a:extLst>
          </p:cNvPr>
          <p:cNvGrpSpPr/>
          <p:nvPr/>
        </p:nvGrpSpPr>
        <p:grpSpPr>
          <a:xfrm>
            <a:off x="1032448" y="965884"/>
            <a:ext cx="7712823" cy="3211731"/>
            <a:chOff x="777267" y="1012485"/>
            <a:chExt cx="7712823" cy="3211731"/>
          </a:xfrm>
        </p:grpSpPr>
        <p:sp>
          <p:nvSpPr>
            <p:cNvPr id="2" name="Oval 2">
              <a:extLst>
                <a:ext uri="{FF2B5EF4-FFF2-40B4-BE49-F238E27FC236}">
                  <a16:creationId xmlns:a16="http://schemas.microsoft.com/office/drawing/2014/main" id="{7C3218F7-2BC0-7821-9D4F-DE07997849DE}"/>
                </a:ext>
              </a:extLst>
            </p:cNvPr>
            <p:cNvSpPr/>
            <p:nvPr/>
          </p:nvSpPr>
          <p:spPr>
            <a:xfrm>
              <a:off x="3244963" y="1498715"/>
              <a:ext cx="2223509" cy="22235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1D741083-0755-8B09-2FBB-2E8116ADE510}"/>
                </a:ext>
              </a:extLst>
            </p:cNvPr>
            <p:cNvSpPr/>
            <p:nvPr/>
          </p:nvSpPr>
          <p:spPr>
            <a:xfrm>
              <a:off x="3347590" y="1601343"/>
              <a:ext cx="2018252" cy="2018252"/>
            </a:xfrm>
            <a:prstGeom prst="ellipse">
              <a:avLst/>
            </a:prstGeom>
            <a:solidFill>
              <a:srgbClr val="E8E8E8"/>
            </a:solidFill>
            <a:ln>
              <a:noFill/>
            </a:ln>
            <a:effectLst>
              <a:outerShdw blurRad="1016000" sx="90000" sy="9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/>
            </a:p>
          </p:txBody>
        </p:sp>
        <p:cxnSp>
          <p:nvCxnSpPr>
            <p:cNvPr id="22" name="Straight Connector 146">
              <a:extLst>
                <a:ext uri="{FF2B5EF4-FFF2-40B4-BE49-F238E27FC236}">
                  <a16:creationId xmlns:a16="http://schemas.microsoft.com/office/drawing/2014/main" id="{4F9FAA18-F1D6-AEE8-8D59-908C7DD3FC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5240" y="2603333"/>
              <a:ext cx="1158409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49">
              <a:extLst>
                <a:ext uri="{FF2B5EF4-FFF2-40B4-BE49-F238E27FC236}">
                  <a16:creationId xmlns:a16="http://schemas.microsoft.com/office/drawing/2014/main" id="{679FE1CF-2323-5E43-67BA-DCF85274522E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18" y="2603333"/>
              <a:ext cx="1158409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158">
              <a:extLst>
                <a:ext uri="{FF2B5EF4-FFF2-40B4-BE49-F238E27FC236}">
                  <a16:creationId xmlns:a16="http://schemas.microsoft.com/office/drawing/2014/main" id="{785550D1-E785-8080-1A26-DB90B8A5376A}"/>
                </a:ext>
              </a:extLst>
            </p:cNvPr>
            <p:cNvGrpSpPr/>
            <p:nvPr/>
          </p:nvGrpSpPr>
          <p:grpSpPr>
            <a:xfrm rot="10800000">
              <a:off x="4864808" y="1348342"/>
              <a:ext cx="1340417" cy="356606"/>
              <a:chOff x="3277880" y="1358720"/>
              <a:chExt cx="1353905" cy="257864"/>
            </a:xfrm>
          </p:grpSpPr>
          <p:cxnSp>
            <p:nvCxnSpPr>
              <p:cNvPr id="51" name="Straight Connector 159">
                <a:extLst>
                  <a:ext uri="{FF2B5EF4-FFF2-40B4-BE49-F238E27FC236}">
                    <a16:creationId xmlns:a16="http://schemas.microsoft.com/office/drawing/2014/main" id="{C6CADA4D-4FA0-7E42-9C8A-D7751CE4BF3E}"/>
                  </a:ext>
                </a:extLst>
              </p:cNvPr>
              <p:cNvCxnSpPr/>
              <p:nvPr/>
            </p:nvCxnSpPr>
            <p:spPr>
              <a:xfrm>
                <a:off x="3277880" y="1616584"/>
                <a:ext cx="1022414" cy="0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160">
                <a:extLst>
                  <a:ext uri="{FF2B5EF4-FFF2-40B4-BE49-F238E27FC236}">
                    <a16:creationId xmlns:a16="http://schemas.microsoft.com/office/drawing/2014/main" id="{D0F52085-AD61-74A4-3D87-864424CA9463}"/>
                  </a:ext>
                </a:extLst>
              </p:cNvPr>
              <p:cNvCxnSpPr/>
              <p:nvPr/>
            </p:nvCxnSpPr>
            <p:spPr>
              <a:xfrm rot="10800000" flipH="1">
                <a:off x="4300294" y="1358720"/>
                <a:ext cx="331491" cy="257864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161">
              <a:extLst>
                <a:ext uri="{FF2B5EF4-FFF2-40B4-BE49-F238E27FC236}">
                  <a16:creationId xmlns:a16="http://schemas.microsoft.com/office/drawing/2014/main" id="{6FDC19ED-F91B-F130-271E-BF1D30617D44}"/>
                </a:ext>
              </a:extLst>
            </p:cNvPr>
            <p:cNvGrpSpPr/>
            <p:nvPr/>
          </p:nvGrpSpPr>
          <p:grpSpPr>
            <a:xfrm rot="10800000" flipH="1">
              <a:off x="2493318" y="1349796"/>
              <a:ext cx="1397474" cy="330239"/>
              <a:chOff x="3277880" y="1176266"/>
              <a:chExt cx="1411537" cy="440318"/>
            </a:xfrm>
          </p:grpSpPr>
          <p:cxnSp>
            <p:nvCxnSpPr>
              <p:cNvPr id="54" name="Straight Connector 162">
                <a:extLst>
                  <a:ext uri="{FF2B5EF4-FFF2-40B4-BE49-F238E27FC236}">
                    <a16:creationId xmlns:a16="http://schemas.microsoft.com/office/drawing/2014/main" id="{F16C8C48-F549-4E6D-142A-C557F8C1F9F1}"/>
                  </a:ext>
                </a:extLst>
              </p:cNvPr>
              <p:cNvCxnSpPr/>
              <p:nvPr/>
            </p:nvCxnSpPr>
            <p:spPr>
              <a:xfrm>
                <a:off x="3277880" y="1616584"/>
                <a:ext cx="1022414" cy="0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163">
                <a:extLst>
                  <a:ext uri="{FF2B5EF4-FFF2-40B4-BE49-F238E27FC236}">
                    <a16:creationId xmlns:a16="http://schemas.microsoft.com/office/drawing/2014/main" id="{1D97B1A6-53F3-DC9A-A786-9B01173A05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300294" y="1176266"/>
                <a:ext cx="389123" cy="440318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164">
              <a:extLst>
                <a:ext uri="{FF2B5EF4-FFF2-40B4-BE49-F238E27FC236}">
                  <a16:creationId xmlns:a16="http://schemas.microsoft.com/office/drawing/2014/main" id="{075B099A-8DBD-15D2-D3C3-0B5CCF2C90EA}"/>
                </a:ext>
              </a:extLst>
            </p:cNvPr>
            <p:cNvGrpSpPr/>
            <p:nvPr/>
          </p:nvGrpSpPr>
          <p:grpSpPr>
            <a:xfrm rot="10800000" flipH="1" flipV="1">
              <a:off x="2493318" y="3510633"/>
              <a:ext cx="1340417" cy="356606"/>
              <a:chOff x="3277880" y="1358720"/>
              <a:chExt cx="1353905" cy="257864"/>
            </a:xfrm>
          </p:grpSpPr>
          <p:cxnSp>
            <p:nvCxnSpPr>
              <p:cNvPr id="57" name="Straight Connector 165">
                <a:extLst>
                  <a:ext uri="{FF2B5EF4-FFF2-40B4-BE49-F238E27FC236}">
                    <a16:creationId xmlns:a16="http://schemas.microsoft.com/office/drawing/2014/main" id="{1AE9BE79-15CB-75BF-3C90-DECD4974C6CD}"/>
                  </a:ext>
                </a:extLst>
              </p:cNvPr>
              <p:cNvCxnSpPr/>
              <p:nvPr/>
            </p:nvCxnSpPr>
            <p:spPr>
              <a:xfrm>
                <a:off x="3277880" y="1616584"/>
                <a:ext cx="1022414" cy="0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66">
                <a:extLst>
                  <a:ext uri="{FF2B5EF4-FFF2-40B4-BE49-F238E27FC236}">
                    <a16:creationId xmlns:a16="http://schemas.microsoft.com/office/drawing/2014/main" id="{0DA299BB-51EF-52BD-19BF-F1352E1995FB}"/>
                  </a:ext>
                </a:extLst>
              </p:cNvPr>
              <p:cNvCxnSpPr/>
              <p:nvPr/>
            </p:nvCxnSpPr>
            <p:spPr>
              <a:xfrm rot="10800000" flipH="1">
                <a:off x="4300294" y="1358720"/>
                <a:ext cx="331491" cy="257864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167">
              <a:extLst>
                <a:ext uri="{FF2B5EF4-FFF2-40B4-BE49-F238E27FC236}">
                  <a16:creationId xmlns:a16="http://schemas.microsoft.com/office/drawing/2014/main" id="{9C767A03-A1A7-424E-5134-AC0D7ADAA9B7}"/>
                </a:ext>
              </a:extLst>
            </p:cNvPr>
            <p:cNvGrpSpPr/>
            <p:nvPr/>
          </p:nvGrpSpPr>
          <p:grpSpPr>
            <a:xfrm rot="10800000" flipV="1">
              <a:off x="4864808" y="3510633"/>
              <a:ext cx="1340417" cy="356606"/>
              <a:chOff x="3277880" y="1358720"/>
              <a:chExt cx="1353905" cy="257864"/>
            </a:xfrm>
          </p:grpSpPr>
          <p:cxnSp>
            <p:nvCxnSpPr>
              <p:cNvPr id="60" name="Straight Connector 168">
                <a:extLst>
                  <a:ext uri="{FF2B5EF4-FFF2-40B4-BE49-F238E27FC236}">
                    <a16:creationId xmlns:a16="http://schemas.microsoft.com/office/drawing/2014/main" id="{06C15976-E66F-4807-42A7-3DF04A356323}"/>
                  </a:ext>
                </a:extLst>
              </p:cNvPr>
              <p:cNvCxnSpPr/>
              <p:nvPr/>
            </p:nvCxnSpPr>
            <p:spPr>
              <a:xfrm>
                <a:off x="3277880" y="1616584"/>
                <a:ext cx="1022414" cy="0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169">
                <a:extLst>
                  <a:ext uri="{FF2B5EF4-FFF2-40B4-BE49-F238E27FC236}">
                    <a16:creationId xmlns:a16="http://schemas.microsoft.com/office/drawing/2014/main" id="{68CE8B6F-9AE7-98B1-B7FE-143BA5CEF260}"/>
                  </a:ext>
                </a:extLst>
              </p:cNvPr>
              <p:cNvCxnSpPr/>
              <p:nvPr/>
            </p:nvCxnSpPr>
            <p:spPr>
              <a:xfrm rot="10800000" flipH="1">
                <a:off x="4300294" y="1358720"/>
                <a:ext cx="331491" cy="257864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783BA18-888F-B63B-F829-FF47D70EB264}"/>
                </a:ext>
              </a:extLst>
            </p:cNvPr>
            <p:cNvSpPr txBox="1"/>
            <p:nvPr/>
          </p:nvSpPr>
          <p:spPr>
            <a:xfrm>
              <a:off x="6347515" y="1150158"/>
              <a:ext cx="2142575" cy="348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6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ED9ECF-94FE-5561-C463-B8A7AD03D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284" y="1580053"/>
              <a:ext cx="1871630" cy="143295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E2BA72E-D2F1-56FB-BC42-245B25452BDB}"/>
                </a:ext>
              </a:extLst>
            </p:cNvPr>
            <p:cNvSpPr/>
            <p:nvPr/>
          </p:nvSpPr>
          <p:spPr>
            <a:xfrm>
              <a:off x="3640258" y="2928482"/>
              <a:ext cx="1432917" cy="568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非晶形成</a:t>
              </a:r>
              <a:endPara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能力预测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85FA9C4-312D-A674-4FE8-35AFBB826142}"/>
                </a:ext>
              </a:extLst>
            </p:cNvPr>
            <p:cNvSpPr/>
            <p:nvPr/>
          </p:nvSpPr>
          <p:spPr>
            <a:xfrm>
              <a:off x="1039304" y="1082842"/>
              <a:ext cx="1395658" cy="604621"/>
            </a:xfrm>
            <a:prstGeom prst="roundRect">
              <a:avLst>
                <a:gd name="adj" fmla="val 18242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kern="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简化实验步骤</a:t>
              </a:r>
              <a:endParaRPr lang="en-US" altLang="zh-CN" sz="14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D29380C-7CC2-4AA2-F743-400E63A6ECF9}"/>
                </a:ext>
              </a:extLst>
            </p:cNvPr>
            <p:cNvSpPr/>
            <p:nvPr/>
          </p:nvSpPr>
          <p:spPr>
            <a:xfrm>
              <a:off x="777267" y="2245395"/>
              <a:ext cx="1317903" cy="604621"/>
            </a:xfrm>
            <a:prstGeom prst="roundRect">
              <a:avLst>
                <a:gd name="adj" fmla="val 18242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kern="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节约制备成本</a:t>
              </a:r>
              <a:endParaRPr lang="en-US" altLang="zh-CN" sz="14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CEFE458-0315-8096-E476-50A33D7AB943}"/>
                </a:ext>
              </a:extLst>
            </p:cNvPr>
            <p:cNvSpPr/>
            <p:nvPr/>
          </p:nvSpPr>
          <p:spPr>
            <a:xfrm>
              <a:off x="890038" y="3619595"/>
              <a:ext cx="1533775" cy="604621"/>
            </a:xfrm>
            <a:prstGeom prst="roundRect">
              <a:avLst>
                <a:gd name="adj" fmla="val 18242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kern="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智能获取新材料</a:t>
              </a:r>
              <a:endParaRPr lang="en-US" altLang="zh-CN" sz="14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EA926E1-537E-7560-2256-475EB7220504}"/>
                </a:ext>
              </a:extLst>
            </p:cNvPr>
            <p:cNvSpPr/>
            <p:nvPr/>
          </p:nvSpPr>
          <p:spPr>
            <a:xfrm>
              <a:off x="6276431" y="1012485"/>
              <a:ext cx="1317903" cy="604621"/>
            </a:xfrm>
            <a:prstGeom prst="roundRect">
              <a:avLst>
                <a:gd name="adj" fmla="val 18242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kern="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提供高性能</a:t>
              </a:r>
              <a:endParaRPr lang="en-US" altLang="zh-CN" sz="14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400" b="1" kern="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预测模型</a:t>
              </a:r>
              <a:endParaRPr lang="en-US" altLang="zh-CN" sz="14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6B95850-E585-4F4C-E67F-37B7BEEC2AFC}"/>
                </a:ext>
              </a:extLst>
            </p:cNvPr>
            <p:cNvSpPr/>
            <p:nvPr/>
          </p:nvSpPr>
          <p:spPr>
            <a:xfrm>
              <a:off x="6618264" y="2323862"/>
              <a:ext cx="1209661" cy="604621"/>
            </a:xfrm>
            <a:prstGeom prst="roundRect">
              <a:avLst>
                <a:gd name="adj" fmla="val 18242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kern="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新的高精度指标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012ABAD-2920-AE10-FAEF-ACDA1E676107}"/>
                </a:ext>
              </a:extLst>
            </p:cNvPr>
            <p:cNvSpPr/>
            <p:nvPr/>
          </p:nvSpPr>
          <p:spPr>
            <a:xfrm>
              <a:off x="6296289" y="3556016"/>
              <a:ext cx="1317903" cy="604621"/>
            </a:xfrm>
            <a:prstGeom prst="roundRect">
              <a:avLst>
                <a:gd name="adj" fmla="val 18242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kern="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具有深度国家战略意义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17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2623665" y="644609"/>
            <a:ext cx="2337198" cy="340978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7" y="257399"/>
            <a:ext cx="915635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未来展望</a:t>
            </a:r>
          </a:p>
        </p:txBody>
      </p:sp>
      <p:sp>
        <p:nvSpPr>
          <p:cNvPr id="18" name="Oval 11"/>
          <p:cNvSpPr/>
          <p:nvPr/>
        </p:nvSpPr>
        <p:spPr>
          <a:xfrm>
            <a:off x="291004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2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8108AF9-CB25-0431-7B8B-2866683B7A95}"/>
              </a:ext>
            </a:extLst>
          </p:cNvPr>
          <p:cNvSpPr/>
          <p:nvPr/>
        </p:nvSpPr>
        <p:spPr>
          <a:xfrm>
            <a:off x="3286921" y="2692177"/>
            <a:ext cx="1110028" cy="550069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合金组成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D5C5D4D6-218D-35EA-71BC-D16FAB8E1B17}"/>
              </a:ext>
            </a:extLst>
          </p:cNvPr>
          <p:cNvSpPr/>
          <p:nvPr/>
        </p:nvSpPr>
        <p:spPr>
          <a:xfrm>
            <a:off x="4686613" y="1863251"/>
            <a:ext cx="1000125" cy="601601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74F192E-23F8-219A-9C0B-A65802DC6904}"/>
              </a:ext>
            </a:extLst>
          </p:cNvPr>
          <p:cNvSpPr/>
          <p:nvPr/>
        </p:nvSpPr>
        <p:spPr>
          <a:xfrm>
            <a:off x="4747053" y="2849690"/>
            <a:ext cx="1061654" cy="275035"/>
          </a:xfrm>
          <a:prstGeom prst="rightArrow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箭头: 左弧形 9">
            <a:extLst>
              <a:ext uri="{FF2B5EF4-FFF2-40B4-BE49-F238E27FC236}">
                <a16:creationId xmlns:a16="http://schemas.microsoft.com/office/drawing/2014/main" id="{FBC243C0-6E71-ACFE-910C-3577B1CC9B32}"/>
              </a:ext>
            </a:extLst>
          </p:cNvPr>
          <p:cNvSpPr/>
          <p:nvPr/>
        </p:nvSpPr>
        <p:spPr>
          <a:xfrm rot="19453287">
            <a:off x="2045405" y="2171908"/>
            <a:ext cx="982496" cy="1541615"/>
          </a:xfrm>
          <a:prstGeom prst="curvedRightArrow">
            <a:avLst>
              <a:gd name="adj1" fmla="val 20912"/>
              <a:gd name="adj2" fmla="val 64649"/>
              <a:gd name="adj3" fmla="val 38930"/>
            </a:avLst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01D9533-81BE-3AAA-1AD5-54B84A34C908}"/>
              </a:ext>
            </a:extLst>
          </p:cNvPr>
          <p:cNvSpPr/>
          <p:nvPr/>
        </p:nvSpPr>
        <p:spPr>
          <a:xfrm>
            <a:off x="5115781" y="955883"/>
            <a:ext cx="1443497" cy="685800"/>
          </a:xfrm>
          <a:prstGeom prst="roundRect">
            <a:avLst/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测量特征温度</a:t>
            </a:r>
            <a:r>
              <a:rPr lang="en-US" altLang="zh-CN" sz="1400" b="1" i="1" dirty="0" err="1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en-US" altLang="zh-CN" sz="1400" b="1" i="1" baseline="-25000" dirty="0" err="1"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4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en-US" altLang="zh-CN" sz="1400" b="1" i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4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en-US" altLang="zh-CN" sz="1400" b="1" i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l</a:t>
            </a: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2" descr="非晶态合金有哪些用途？-">
            <a:extLst>
              <a:ext uri="{FF2B5EF4-FFF2-40B4-BE49-F238E27FC236}">
                <a16:creationId xmlns:a16="http://schemas.microsoft.com/office/drawing/2014/main" id="{D10CB076-BA45-07CD-8A48-1B6CBFD3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1" y="644609"/>
            <a:ext cx="2032240" cy="1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6D79E1-BED0-4637-261A-23198DD9167D}"/>
              </a:ext>
            </a:extLst>
          </p:cNvPr>
          <p:cNvSpPr txBox="1"/>
          <p:nvPr/>
        </p:nvSpPr>
        <p:spPr>
          <a:xfrm>
            <a:off x="1114439" y="1906261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b="1" dirty="0">
                <a:latin typeface="黑体" panose="02010609060101010101" pitchFamily="49" charset="-122"/>
                <a:ea typeface="黑体" panose="02010609060101010101" pitchFamily="49" charset="-122"/>
              </a:rPr>
              <a:t>非晶合金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7134471-2A35-925D-ACD3-B2DE676AE356}"/>
              </a:ext>
            </a:extLst>
          </p:cNvPr>
          <p:cNvSpPr/>
          <p:nvPr/>
        </p:nvSpPr>
        <p:spPr>
          <a:xfrm>
            <a:off x="2661148" y="1197258"/>
            <a:ext cx="605040" cy="275035"/>
          </a:xfrm>
          <a:prstGeom prst="rightArrow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4CB1BFF-019F-0431-7B2E-C5E68A91354C}"/>
              </a:ext>
            </a:extLst>
          </p:cNvPr>
          <p:cNvSpPr/>
          <p:nvPr/>
        </p:nvSpPr>
        <p:spPr>
          <a:xfrm>
            <a:off x="6681782" y="1189102"/>
            <a:ext cx="766035" cy="275035"/>
          </a:xfrm>
          <a:prstGeom prst="rightArrow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5432010-1835-48C4-F164-12EF0B38779E}"/>
              </a:ext>
            </a:extLst>
          </p:cNvPr>
          <p:cNvSpPr/>
          <p:nvPr/>
        </p:nvSpPr>
        <p:spPr>
          <a:xfrm>
            <a:off x="3335616" y="1021031"/>
            <a:ext cx="1062946" cy="550069"/>
          </a:xfrm>
          <a:prstGeom prst="roundRect">
            <a:avLst/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合金组成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806E8C13-ACF6-9528-8936-DDE38CC9CF3F}"/>
              </a:ext>
            </a:extLst>
          </p:cNvPr>
          <p:cNvSpPr/>
          <p:nvPr/>
        </p:nvSpPr>
        <p:spPr>
          <a:xfrm>
            <a:off x="4467702" y="1203379"/>
            <a:ext cx="562302" cy="275035"/>
          </a:xfrm>
          <a:prstGeom prst="rightArrow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00D3D17-71A6-7BD8-5635-208A391F2482}"/>
              </a:ext>
            </a:extLst>
          </p:cNvPr>
          <p:cNvSpPr txBox="1"/>
          <p:nvPr/>
        </p:nvSpPr>
        <p:spPr>
          <a:xfrm>
            <a:off x="6681782" y="853913"/>
            <a:ext cx="76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预测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F35655B-C1AA-79FD-2B06-A125F6623A65}"/>
              </a:ext>
            </a:extLst>
          </p:cNvPr>
          <p:cNvSpPr txBox="1"/>
          <p:nvPr/>
        </p:nvSpPr>
        <p:spPr>
          <a:xfrm>
            <a:off x="4894862" y="2501755"/>
            <a:ext cx="76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AFEE76-94C0-1D17-2103-39772713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3" y="3594113"/>
            <a:ext cx="5523925" cy="139842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674078B-5DA0-F410-E4B1-9B495E786506}"/>
              </a:ext>
            </a:extLst>
          </p:cNvPr>
          <p:cNvSpPr/>
          <p:nvPr/>
        </p:nvSpPr>
        <p:spPr>
          <a:xfrm>
            <a:off x="7570321" y="991425"/>
            <a:ext cx="1512895" cy="550069"/>
          </a:xfrm>
          <a:prstGeom prst="roundRect">
            <a:avLst/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非晶形成能力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08B4BA2-50D3-7222-DC05-81B80E61C74D}"/>
              </a:ext>
            </a:extLst>
          </p:cNvPr>
          <p:cNvSpPr/>
          <p:nvPr/>
        </p:nvSpPr>
        <p:spPr>
          <a:xfrm>
            <a:off x="6158810" y="2692177"/>
            <a:ext cx="1512895" cy="550069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非晶形成能力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箭头: 虚尾 15">
            <a:extLst>
              <a:ext uri="{FF2B5EF4-FFF2-40B4-BE49-F238E27FC236}">
                <a16:creationId xmlns:a16="http://schemas.microsoft.com/office/drawing/2014/main" id="{5A62AE82-4711-6714-21E7-347AB0E645BE}"/>
              </a:ext>
            </a:extLst>
          </p:cNvPr>
          <p:cNvSpPr/>
          <p:nvPr/>
        </p:nvSpPr>
        <p:spPr>
          <a:xfrm rot="16200000">
            <a:off x="3666001" y="3229352"/>
            <a:ext cx="351867" cy="377655"/>
          </a:xfrm>
          <a:prstGeom prst="stripedRightArrow">
            <a:avLst/>
          </a:prstGeom>
          <a:gradFill flip="none" rotWithShape="1">
            <a:gsLst>
              <a:gs pos="0">
                <a:srgbClr val="68839B">
                  <a:tint val="66000"/>
                  <a:satMod val="160000"/>
                </a:srgbClr>
              </a:gs>
              <a:gs pos="50000">
                <a:srgbClr val="68839B">
                  <a:tint val="44500"/>
                  <a:satMod val="160000"/>
                </a:srgbClr>
              </a:gs>
              <a:gs pos="100000">
                <a:srgbClr val="68839B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01522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0" grpId="0" animBg="1"/>
      <p:bldP spid="38" grpId="0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/>
          <p:cNvSpPr/>
          <p:nvPr/>
        </p:nvSpPr>
        <p:spPr>
          <a:xfrm>
            <a:off x="762897" y="257399"/>
            <a:ext cx="915635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18" name="Oval 11"/>
          <p:cNvSpPr/>
          <p:nvPr/>
        </p:nvSpPr>
        <p:spPr>
          <a:xfrm>
            <a:off x="291004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2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060634-BE77-3F13-B562-45C952F2BBFF}"/>
              </a:ext>
            </a:extLst>
          </p:cNvPr>
          <p:cNvSpPr txBox="1"/>
          <p:nvPr/>
        </p:nvSpPr>
        <p:spPr>
          <a:xfrm>
            <a:off x="1815267" y="257641"/>
            <a:ext cx="7086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团队成果：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篇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SCI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见刊、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送审、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在投）、一项专利、两项软著</a:t>
            </a:r>
          </a:p>
        </p:txBody>
      </p:sp>
      <p:sp>
        <p:nvSpPr>
          <p:cNvPr id="66" name="Bent Arrow 65"/>
          <p:cNvSpPr/>
          <p:nvPr/>
        </p:nvSpPr>
        <p:spPr>
          <a:xfrm>
            <a:off x="7251592" y="1806448"/>
            <a:ext cx="2337198" cy="340978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31C65A-716C-E734-E77F-832AF025A34C}"/>
              </a:ext>
            </a:extLst>
          </p:cNvPr>
          <p:cNvGrpSpPr/>
          <p:nvPr/>
        </p:nvGrpSpPr>
        <p:grpSpPr>
          <a:xfrm>
            <a:off x="996410" y="613041"/>
            <a:ext cx="4159491" cy="2306933"/>
            <a:chOff x="173515" y="1823081"/>
            <a:chExt cx="4159491" cy="230693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ACA1A9E-205D-848F-6054-A9F984585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15" y="1823081"/>
              <a:ext cx="4159491" cy="2306933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5E1AE15-E73F-CF78-800A-83A90A3602A0}"/>
                </a:ext>
              </a:extLst>
            </p:cNvPr>
            <p:cNvSpPr txBox="1"/>
            <p:nvPr/>
          </p:nvSpPr>
          <p:spPr>
            <a:xfrm>
              <a:off x="992372" y="3289005"/>
              <a:ext cx="1687033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sz="300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0A750F6-A96F-9E02-34A8-D8DBBA5CA215}"/>
              </a:ext>
            </a:extLst>
          </p:cNvPr>
          <p:cNvGrpSpPr/>
          <p:nvPr/>
        </p:nvGrpSpPr>
        <p:grpSpPr>
          <a:xfrm>
            <a:off x="975690" y="1997495"/>
            <a:ext cx="4159491" cy="2928084"/>
            <a:chOff x="4777796" y="1765766"/>
            <a:chExt cx="4031175" cy="29280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8FD94A0-B6E5-15DA-4BAF-DBA217931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7796" y="1765766"/>
              <a:ext cx="4031175" cy="2928084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A4C102C-47A2-B922-1511-E19963D888EB}"/>
                </a:ext>
              </a:extLst>
            </p:cNvPr>
            <p:cNvSpPr txBox="1"/>
            <p:nvPr/>
          </p:nvSpPr>
          <p:spPr>
            <a:xfrm>
              <a:off x="5527152" y="2670070"/>
              <a:ext cx="1687033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sz="200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195B7A5-F247-441A-3091-CFA266B93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00" y="613041"/>
            <a:ext cx="2978870" cy="380433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BD92BD7-FBE4-E65A-089E-09E4F0CC7F6B}"/>
              </a:ext>
            </a:extLst>
          </p:cNvPr>
          <p:cNvGrpSpPr/>
          <p:nvPr/>
        </p:nvGrpSpPr>
        <p:grpSpPr>
          <a:xfrm>
            <a:off x="5155900" y="1877536"/>
            <a:ext cx="2978870" cy="3804339"/>
            <a:chOff x="4651699" y="1861217"/>
            <a:chExt cx="2978870" cy="380433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C6100A1-AC02-8422-6416-11E96AE45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699" y="1861217"/>
              <a:ext cx="2978870" cy="3804339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2CE0E9E-2471-0D87-C4A9-21C42EFA86ED}"/>
                </a:ext>
              </a:extLst>
            </p:cNvPr>
            <p:cNvSpPr txBox="1"/>
            <p:nvPr/>
          </p:nvSpPr>
          <p:spPr>
            <a:xfrm>
              <a:off x="5463635" y="3084764"/>
              <a:ext cx="574158" cy="307777"/>
            </a:xfrm>
            <a:prstGeom prst="rect">
              <a:avLst/>
            </a:prstGeom>
            <a:solidFill>
              <a:srgbClr val="E6F8FA"/>
            </a:solidFill>
          </p:spPr>
          <p:txBody>
            <a:bodyPr wrap="square" rtlCol="0">
              <a:spAutoFit/>
            </a:bodyPr>
            <a:lstStyle/>
            <a:p>
              <a:endParaRPr lang="zh-CN" altLang="en-US" sz="1400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95D63DC-6759-F80A-7859-F2FF3A016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690" y="3850251"/>
            <a:ext cx="7159080" cy="1293249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110265A5-D507-7161-88D2-890A19B17535}"/>
              </a:ext>
            </a:extLst>
          </p:cNvPr>
          <p:cNvSpPr/>
          <p:nvPr/>
        </p:nvSpPr>
        <p:spPr>
          <a:xfrm>
            <a:off x="4572000" y="1399309"/>
            <a:ext cx="505691" cy="249382"/>
          </a:xfrm>
          <a:prstGeom prst="ellipse">
            <a:avLst/>
          </a:prstGeom>
          <a:solidFill>
            <a:srgbClr val="FFFFFF">
              <a:alpha val="50196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0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3502997" y="646219"/>
            <a:ext cx="784182" cy="781007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166325" y="2041555"/>
            <a:ext cx="1477882" cy="1477882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2502927" y="2352688"/>
            <a:ext cx="847679" cy="849266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510723" y="3594045"/>
            <a:ext cx="793707" cy="798469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394913" y="2251093"/>
            <a:ext cx="612742" cy="617504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066388" y="795436"/>
            <a:ext cx="2073161" cy="2073161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ctr" anchorCtr="1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6258" dirty="0">
              <a:solidFill>
                <a:srgbClr val="AE002B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066387" y="2930506"/>
            <a:ext cx="1009594" cy="1008008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72000" y="2302019"/>
            <a:ext cx="434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恳请各位评委批评指正！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C97429-678E-17EE-3BDB-20BC4A39C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92" y="1091051"/>
            <a:ext cx="1470952" cy="148192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B99DAFA-B0B7-5698-0E15-083D5F3836D5}"/>
              </a:ext>
            </a:extLst>
          </p:cNvPr>
          <p:cNvSpPr/>
          <p:nvPr/>
        </p:nvSpPr>
        <p:spPr>
          <a:xfrm>
            <a:off x="4287180" y="2930506"/>
            <a:ext cx="4538166" cy="117494"/>
          </a:xfrm>
          <a:prstGeom prst="roundRect">
            <a:avLst/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6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7251592" y="1806448"/>
            <a:ext cx="2337198" cy="340978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7" y="257399"/>
            <a:ext cx="915635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8" name="Oval 11"/>
          <p:cNvSpPr/>
          <p:nvPr/>
        </p:nvSpPr>
        <p:spPr>
          <a:xfrm>
            <a:off x="291004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2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pic>
        <p:nvPicPr>
          <p:cNvPr id="2" name="图片 1" descr="无标题视频——使用Clipchamp制作 (7)">
            <a:extLst>
              <a:ext uri="{FF2B5EF4-FFF2-40B4-BE49-F238E27FC236}">
                <a16:creationId xmlns:a16="http://schemas.microsoft.com/office/drawing/2014/main" id="{F0F84925-135F-1E52-FDA8-EF539273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37" y="1214227"/>
            <a:ext cx="4265295" cy="240315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E81859-CF56-D8B8-BD7B-F9F02A3F6374}"/>
              </a:ext>
            </a:extLst>
          </p:cNvPr>
          <p:cNvSpPr txBox="1"/>
          <p:nvPr/>
        </p:nvSpPr>
        <p:spPr>
          <a:xfrm>
            <a:off x="2406976" y="3710115"/>
            <a:ext cx="4103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电影《终结者》未来战士变为液体并自动复原过程</a:t>
            </a:r>
          </a:p>
        </p:txBody>
      </p:sp>
    </p:spTree>
    <p:extLst>
      <p:ext uri="{BB962C8B-B14F-4D97-AF65-F5344CB8AC3E}">
        <p14:creationId xmlns:p14="http://schemas.microsoft.com/office/powerpoint/2010/main" val="73484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7251592" y="1806448"/>
            <a:ext cx="2337198" cy="340978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7" y="257399"/>
            <a:ext cx="915635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8" name="Oval 11"/>
          <p:cNvSpPr/>
          <p:nvPr/>
        </p:nvSpPr>
        <p:spPr>
          <a:xfrm>
            <a:off x="291004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2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B1C985C-CE24-310C-ADC7-3B09D4A729F9}"/>
              </a:ext>
            </a:extLst>
          </p:cNvPr>
          <p:cNvGrpSpPr/>
          <p:nvPr/>
        </p:nvGrpSpPr>
        <p:grpSpPr>
          <a:xfrm>
            <a:off x="5434785" y="1160588"/>
            <a:ext cx="3298508" cy="3239095"/>
            <a:chOff x="526732" y="1281589"/>
            <a:chExt cx="3298508" cy="323909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18A49AE-613B-F036-632A-B7851C631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732" y="1281589"/>
              <a:ext cx="3298508" cy="265461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B667D60-A783-D259-2B6F-CE51E65F9BBF}"/>
                </a:ext>
              </a:extLst>
            </p:cNvPr>
            <p:cNvSpPr txBox="1"/>
            <p:nvPr/>
          </p:nvSpPr>
          <p:spPr>
            <a:xfrm>
              <a:off x="977741" y="4212907"/>
              <a:ext cx="2396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金属玻璃在生活中的应用</a:t>
              </a:r>
            </a:p>
          </p:txBody>
        </p:sp>
      </p:grpSp>
      <p:pic>
        <p:nvPicPr>
          <p:cNvPr id="7" name="图片 6" descr="无标题视频——使用Clipchamp制作 (7)">
            <a:extLst>
              <a:ext uri="{FF2B5EF4-FFF2-40B4-BE49-F238E27FC236}">
                <a16:creationId xmlns:a16="http://schemas.microsoft.com/office/drawing/2014/main" id="{BCC298B4-6E47-E4CE-A4FB-5A0D97E5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08" y="1412048"/>
            <a:ext cx="4265295" cy="24031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79C6C4-4514-80EE-6052-9D3024362519}"/>
              </a:ext>
            </a:extLst>
          </p:cNvPr>
          <p:cNvSpPr txBox="1"/>
          <p:nvPr/>
        </p:nvSpPr>
        <p:spPr>
          <a:xfrm>
            <a:off x="756670" y="4091905"/>
            <a:ext cx="4160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电影《终结者》未来战士变为液体并自动复原过程</a:t>
            </a:r>
          </a:p>
        </p:txBody>
      </p:sp>
    </p:spTree>
    <p:extLst>
      <p:ext uri="{BB962C8B-B14F-4D97-AF65-F5344CB8AC3E}">
        <p14:creationId xmlns:p14="http://schemas.microsoft.com/office/powerpoint/2010/main" val="1799874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7251592" y="1806449"/>
            <a:ext cx="2337198" cy="646331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8" y="257400"/>
            <a:ext cx="2012089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传统制备非晶合金方法</a:t>
            </a:r>
          </a:p>
        </p:txBody>
      </p:sp>
      <p:sp>
        <p:nvSpPr>
          <p:cNvPr id="18" name="Oval 11"/>
          <p:cNvSpPr/>
          <p:nvPr/>
        </p:nvSpPr>
        <p:spPr>
          <a:xfrm>
            <a:off x="291005" y="236849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14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3" y="236849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14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666E99B7-2B46-E135-6DB5-74D574601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9778" y="755432"/>
            <a:ext cx="4571041" cy="3288363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D4C73122-2379-CEC8-FC69-C399328F85C7}"/>
              </a:ext>
            </a:extLst>
          </p:cNvPr>
          <p:cNvGrpSpPr/>
          <p:nvPr/>
        </p:nvGrpSpPr>
        <p:grpSpPr>
          <a:xfrm>
            <a:off x="1087431" y="521188"/>
            <a:ext cx="3090218" cy="4516011"/>
            <a:chOff x="114904" y="761804"/>
            <a:chExt cx="2673465" cy="4166534"/>
          </a:xfrm>
        </p:grpSpPr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FA9E37AF-D209-1E04-3291-382116520FE4}"/>
                </a:ext>
              </a:extLst>
            </p:cNvPr>
            <p:cNvSpPr/>
            <p:nvPr/>
          </p:nvSpPr>
          <p:spPr>
            <a:xfrm>
              <a:off x="1448977" y="805524"/>
              <a:ext cx="188668" cy="4057926"/>
            </a:xfrm>
            <a:prstGeom prst="downArrow">
              <a:avLst/>
            </a:prstGeom>
            <a:solidFill>
              <a:srgbClr val="C00000"/>
            </a:solidFill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1ABE499-F1EE-0615-489B-9FD1076BA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0151" y="761804"/>
              <a:ext cx="941790" cy="86707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DDC5611-E0CD-3CEF-008D-B42B93B2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0721" y="1879875"/>
              <a:ext cx="1024955" cy="92459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E60044D-A632-5DAC-8BAF-0E814AE48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60722" y="3038823"/>
              <a:ext cx="1027647" cy="85679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5493E89-8FEE-9E2E-1C82-AB7386750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5804" y="4040765"/>
              <a:ext cx="1006138" cy="859594"/>
            </a:xfrm>
            <a:prstGeom prst="rect">
              <a:avLst/>
            </a:prstGeom>
          </p:spPr>
        </p:pic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C857C4B-9287-D7CF-2909-7340D59C09F1}"/>
                </a:ext>
              </a:extLst>
            </p:cNvPr>
            <p:cNvSpPr/>
            <p:nvPr/>
          </p:nvSpPr>
          <p:spPr>
            <a:xfrm>
              <a:off x="1368548" y="1082635"/>
              <a:ext cx="365578" cy="27711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FAD74DB-225D-CFF8-16D5-5D48E73664D8}"/>
                </a:ext>
              </a:extLst>
            </p:cNvPr>
            <p:cNvSpPr/>
            <p:nvPr/>
          </p:nvSpPr>
          <p:spPr>
            <a:xfrm>
              <a:off x="1368548" y="2268921"/>
              <a:ext cx="365578" cy="27711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A0C905E-7C65-B4C0-9BDD-D721B6949712}"/>
                </a:ext>
              </a:extLst>
            </p:cNvPr>
            <p:cNvSpPr/>
            <p:nvPr/>
          </p:nvSpPr>
          <p:spPr>
            <a:xfrm>
              <a:off x="1360522" y="3323792"/>
              <a:ext cx="365578" cy="27711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786B12E-9421-93CD-7ACB-EE82DC1FEE22}"/>
                </a:ext>
              </a:extLst>
            </p:cNvPr>
            <p:cNvSpPr/>
            <p:nvPr/>
          </p:nvSpPr>
          <p:spPr>
            <a:xfrm>
              <a:off x="1368548" y="4306977"/>
              <a:ext cx="365578" cy="27711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C1441C2A-F6D0-44DF-C627-331F6316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6806" y="847256"/>
              <a:ext cx="560529" cy="757842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ABB2CC11-A455-ACBC-18B7-C12C079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7546" y="1879875"/>
              <a:ext cx="720181" cy="760882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27AA91C3-8AEA-6270-42BC-A8DFE9E39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4904" y="3038823"/>
              <a:ext cx="1157163" cy="664435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CABCBBBF-8235-7CB6-25AC-6A44511D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911" y="3962725"/>
              <a:ext cx="720181" cy="965613"/>
            </a:xfrm>
            <a:prstGeom prst="rect">
              <a:avLst/>
            </a:prstGeom>
          </p:spPr>
        </p:pic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6F94B871-1687-72B9-DD2F-CA69BB1F01EE}"/>
              </a:ext>
            </a:extLst>
          </p:cNvPr>
          <p:cNvSpPr txBox="1"/>
          <p:nvPr/>
        </p:nvSpPr>
        <p:spPr>
          <a:xfrm>
            <a:off x="436452" y="747885"/>
            <a:ext cx="1261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美国加州理工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P.Duwez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1960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86BFA79-3CF5-1860-0429-30599CD0C27C}"/>
              </a:ext>
            </a:extLst>
          </p:cNvPr>
          <p:cNvSpPr txBox="1"/>
          <p:nvPr/>
        </p:nvSpPr>
        <p:spPr>
          <a:xfrm>
            <a:off x="401239" y="185513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美国加州理工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W.L.Johson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1980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1746F94-FC7D-AE80-EA25-0E7432180EE5}"/>
              </a:ext>
            </a:extLst>
          </p:cNvPr>
          <p:cNvSpPr txBox="1"/>
          <p:nvPr/>
        </p:nvSpPr>
        <p:spPr>
          <a:xfrm>
            <a:off x="0" y="2841447"/>
            <a:ext cx="1227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日本东北大学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A.Inoue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美国加州理工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W.L.Johson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1990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A9F359E-EAE8-C773-7B40-B6B5906BC7CB}"/>
              </a:ext>
            </a:extLst>
          </p:cNvPr>
          <p:cNvSpPr txBox="1"/>
          <p:nvPr/>
        </p:nvSpPr>
        <p:spPr>
          <a:xfrm>
            <a:off x="310374" y="4313841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2020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年代？</a:t>
            </a:r>
          </a:p>
        </p:txBody>
      </p:sp>
    </p:spTree>
    <p:extLst>
      <p:ext uri="{BB962C8B-B14F-4D97-AF65-F5344CB8AC3E}">
        <p14:creationId xmlns:p14="http://schemas.microsoft.com/office/powerpoint/2010/main" val="425101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7251592" y="1806448"/>
            <a:ext cx="2337198" cy="340978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7" y="257399"/>
            <a:ext cx="2012089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传统制备非晶合金方法</a:t>
            </a:r>
          </a:p>
        </p:txBody>
      </p:sp>
      <p:sp>
        <p:nvSpPr>
          <p:cNvPr id="18" name="Oval 11"/>
          <p:cNvSpPr/>
          <p:nvPr/>
        </p:nvSpPr>
        <p:spPr>
          <a:xfrm>
            <a:off x="291004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2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1A20411-858C-86D3-69FD-42EC76D5A6DD}"/>
              </a:ext>
            </a:extLst>
          </p:cNvPr>
          <p:cNvGrpSpPr/>
          <p:nvPr/>
        </p:nvGrpSpPr>
        <p:grpSpPr>
          <a:xfrm>
            <a:off x="1170221" y="819812"/>
            <a:ext cx="2461024" cy="1436801"/>
            <a:chOff x="1128563" y="819813"/>
            <a:chExt cx="2461024" cy="143680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CA6216-C015-7BD6-E9C7-7C704872E12D}"/>
                </a:ext>
              </a:extLst>
            </p:cNvPr>
            <p:cNvSpPr/>
            <p:nvPr/>
          </p:nvSpPr>
          <p:spPr>
            <a:xfrm>
              <a:off x="1128563" y="819813"/>
              <a:ext cx="2461024" cy="143680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0AA95CE-8944-2025-94E2-5F75C9A08E76}"/>
                </a:ext>
              </a:extLst>
            </p:cNvPr>
            <p:cNvSpPr/>
            <p:nvPr/>
          </p:nvSpPr>
          <p:spPr>
            <a:xfrm>
              <a:off x="1128563" y="819814"/>
              <a:ext cx="2461023" cy="47275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8AC6252-595E-2E39-7D17-2A4769C630DB}"/>
                </a:ext>
              </a:extLst>
            </p:cNvPr>
            <p:cNvSpPr txBox="1"/>
            <p:nvPr/>
          </p:nvSpPr>
          <p:spPr>
            <a:xfrm>
              <a:off x="1795280" y="838677"/>
              <a:ext cx="143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n w="9525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成分设计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E58B693-2D7F-C4B3-AFFB-0F425AD540BD}"/>
                </a:ext>
              </a:extLst>
            </p:cNvPr>
            <p:cNvGrpSpPr/>
            <p:nvPr/>
          </p:nvGrpSpPr>
          <p:grpSpPr>
            <a:xfrm>
              <a:off x="1236857" y="1479867"/>
              <a:ext cx="659957" cy="633163"/>
              <a:chOff x="1675165" y="1550817"/>
              <a:chExt cx="468000" cy="468000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DAA178E-BE50-BE82-1315-FEF29124FF3C}"/>
                  </a:ext>
                </a:extLst>
              </p:cNvPr>
              <p:cNvSpPr/>
              <p:nvPr/>
            </p:nvSpPr>
            <p:spPr>
              <a:xfrm>
                <a:off x="1675164" y="1550817"/>
                <a:ext cx="468000" cy="468000"/>
              </a:xfrm>
              <a:prstGeom prst="ellipse">
                <a:avLst/>
              </a:prstGeom>
              <a:solidFill>
                <a:srgbClr val="AE00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DFBAC3A-B326-25A4-FEDD-D0568AD2237E}"/>
                  </a:ext>
                </a:extLst>
              </p:cNvPr>
              <p:cNvSpPr/>
              <p:nvPr/>
            </p:nvSpPr>
            <p:spPr>
              <a:xfrm>
                <a:off x="1747164" y="1622817"/>
                <a:ext cx="324000" cy="32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9206295-B7B5-BF65-BFE8-260E813FF8E0}"/>
                </a:ext>
              </a:extLst>
            </p:cNvPr>
            <p:cNvGrpSpPr/>
            <p:nvPr/>
          </p:nvGrpSpPr>
          <p:grpSpPr>
            <a:xfrm>
              <a:off x="2021539" y="1481495"/>
              <a:ext cx="659957" cy="633163"/>
              <a:chOff x="1675164" y="1550817"/>
              <a:chExt cx="468000" cy="468000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AB6B977-0E9E-E366-2539-2C102F4E3FD1}"/>
                  </a:ext>
                </a:extLst>
              </p:cNvPr>
              <p:cNvSpPr/>
              <p:nvPr/>
            </p:nvSpPr>
            <p:spPr>
              <a:xfrm>
                <a:off x="1675164" y="1550817"/>
                <a:ext cx="468000" cy="468000"/>
              </a:xfrm>
              <a:prstGeom prst="ellipse">
                <a:avLst/>
              </a:prstGeom>
              <a:solidFill>
                <a:srgbClr val="AE00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A9B27C7-B166-66EC-A8CA-63470B5DD4B2}"/>
                  </a:ext>
                </a:extLst>
              </p:cNvPr>
              <p:cNvSpPr/>
              <p:nvPr/>
            </p:nvSpPr>
            <p:spPr>
              <a:xfrm>
                <a:off x="1747164" y="1622817"/>
                <a:ext cx="324000" cy="32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110831A-897C-A77A-B026-93FA6BA4C468}"/>
                </a:ext>
              </a:extLst>
            </p:cNvPr>
            <p:cNvGrpSpPr/>
            <p:nvPr/>
          </p:nvGrpSpPr>
          <p:grpSpPr>
            <a:xfrm>
              <a:off x="2806222" y="1480680"/>
              <a:ext cx="659957" cy="633163"/>
              <a:chOff x="1675164" y="1550817"/>
              <a:chExt cx="468000" cy="468000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BCE29FA-1D2A-F183-3C11-C6BD30B6762B}"/>
                  </a:ext>
                </a:extLst>
              </p:cNvPr>
              <p:cNvSpPr/>
              <p:nvPr/>
            </p:nvSpPr>
            <p:spPr>
              <a:xfrm>
                <a:off x="1675164" y="1550817"/>
                <a:ext cx="468000" cy="468000"/>
              </a:xfrm>
              <a:prstGeom prst="ellipse">
                <a:avLst/>
              </a:prstGeom>
              <a:solidFill>
                <a:srgbClr val="AE00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BF2275ED-3BA2-0813-66EF-7C614FCAA836}"/>
                  </a:ext>
                </a:extLst>
              </p:cNvPr>
              <p:cNvSpPr/>
              <p:nvPr/>
            </p:nvSpPr>
            <p:spPr>
              <a:xfrm>
                <a:off x="1747164" y="1622817"/>
                <a:ext cx="324000" cy="32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1C9611F-E6D2-9879-0A9C-D1EAEEF11AAB}"/>
                </a:ext>
              </a:extLst>
            </p:cNvPr>
            <p:cNvSpPr txBox="1"/>
            <p:nvPr/>
          </p:nvSpPr>
          <p:spPr>
            <a:xfrm>
              <a:off x="1192761" y="1536065"/>
              <a:ext cx="74814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Pd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77.5%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FDC245F-66BC-7ED3-FF41-E5A3C3D9E53A}"/>
                </a:ext>
              </a:extLst>
            </p:cNvPr>
            <p:cNvSpPr txBox="1"/>
            <p:nvPr/>
          </p:nvSpPr>
          <p:spPr>
            <a:xfrm>
              <a:off x="1970163" y="1543941"/>
              <a:ext cx="74814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6%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363683-63C9-BF1E-2841-80381B65C036}"/>
                </a:ext>
              </a:extLst>
            </p:cNvPr>
            <p:cNvSpPr txBox="1"/>
            <p:nvPr/>
          </p:nvSpPr>
          <p:spPr>
            <a:xfrm>
              <a:off x="2758415" y="1543941"/>
              <a:ext cx="74814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16.5%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51ED06FC-097F-5BDA-68B7-28C691300FFF}"/>
              </a:ext>
            </a:extLst>
          </p:cNvPr>
          <p:cNvGrpSpPr/>
          <p:nvPr/>
        </p:nvGrpSpPr>
        <p:grpSpPr>
          <a:xfrm>
            <a:off x="5616060" y="817663"/>
            <a:ext cx="2461024" cy="1436801"/>
            <a:chOff x="4887264" y="842712"/>
            <a:chExt cx="2461024" cy="143680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97ABBF4-30C0-9686-C7D9-01C42C76F5C5}"/>
                </a:ext>
              </a:extLst>
            </p:cNvPr>
            <p:cNvSpPr/>
            <p:nvPr/>
          </p:nvSpPr>
          <p:spPr>
            <a:xfrm>
              <a:off x="4887264" y="842712"/>
              <a:ext cx="2461024" cy="143680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46D1C33-78BE-FB93-8469-E9B66AF4E4D0}"/>
                </a:ext>
              </a:extLst>
            </p:cNvPr>
            <p:cNvSpPr/>
            <p:nvPr/>
          </p:nvSpPr>
          <p:spPr>
            <a:xfrm>
              <a:off x="4887264" y="842713"/>
              <a:ext cx="2461023" cy="47275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F4DECF2-8B5B-8923-F1EE-2A1C99EF2288}"/>
                </a:ext>
              </a:extLst>
            </p:cNvPr>
            <p:cNvSpPr txBox="1"/>
            <p:nvPr/>
          </p:nvSpPr>
          <p:spPr>
            <a:xfrm>
              <a:off x="5407551" y="863725"/>
              <a:ext cx="1462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n w="9525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铸造凝固法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FFF00ACD-E233-D71F-4895-46E9363039A5}"/>
                </a:ext>
              </a:extLst>
            </p:cNvPr>
            <p:cNvSpPr txBox="1"/>
            <p:nvPr/>
          </p:nvSpPr>
          <p:spPr>
            <a:xfrm>
              <a:off x="5221855" y="1533924"/>
              <a:ext cx="1791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Pd - Cu - Si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8" name="箭头: 虚尾 97">
            <a:extLst>
              <a:ext uri="{FF2B5EF4-FFF2-40B4-BE49-F238E27FC236}">
                <a16:creationId xmlns:a16="http://schemas.microsoft.com/office/drawing/2014/main" id="{E8EE805C-FF31-19D0-C59B-979E7B8FB6F2}"/>
              </a:ext>
            </a:extLst>
          </p:cNvPr>
          <p:cNvSpPr/>
          <p:nvPr/>
        </p:nvSpPr>
        <p:spPr>
          <a:xfrm>
            <a:off x="3941938" y="1177636"/>
            <a:ext cx="1370120" cy="843358"/>
          </a:xfrm>
          <a:prstGeom prst="stripedRightArrow">
            <a:avLst/>
          </a:prstGeom>
          <a:solidFill>
            <a:srgbClr val="AE002B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箭头: 虚尾 98">
            <a:extLst>
              <a:ext uri="{FF2B5EF4-FFF2-40B4-BE49-F238E27FC236}">
                <a16:creationId xmlns:a16="http://schemas.microsoft.com/office/drawing/2014/main" id="{5E292C0F-E05B-7EE7-D677-893E07C8168E}"/>
              </a:ext>
            </a:extLst>
          </p:cNvPr>
          <p:cNvSpPr/>
          <p:nvPr/>
        </p:nvSpPr>
        <p:spPr>
          <a:xfrm rot="5400000">
            <a:off x="6539736" y="2276903"/>
            <a:ext cx="656078" cy="800946"/>
          </a:xfrm>
          <a:prstGeom prst="stripedRightArrow">
            <a:avLst/>
          </a:prstGeom>
          <a:solidFill>
            <a:srgbClr val="AE002B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B7B1D1D-E251-0E20-FD24-B70689C09D6F}"/>
              </a:ext>
            </a:extLst>
          </p:cNvPr>
          <p:cNvSpPr/>
          <p:nvPr/>
        </p:nvSpPr>
        <p:spPr>
          <a:xfrm>
            <a:off x="5616060" y="3132012"/>
            <a:ext cx="2461024" cy="1201630"/>
          </a:xfrm>
          <a:prstGeom prst="rect">
            <a:avLst/>
          </a:prstGeom>
          <a:solidFill>
            <a:schemeClr val="bg1"/>
          </a:solidFill>
          <a:ln w="57150">
            <a:solidFill>
              <a:srgbClr val="AE0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8DFDA30-6716-8628-59A7-07926D86755B}"/>
              </a:ext>
            </a:extLst>
          </p:cNvPr>
          <p:cNvSpPr/>
          <p:nvPr/>
        </p:nvSpPr>
        <p:spPr>
          <a:xfrm>
            <a:off x="5616060" y="3132012"/>
            <a:ext cx="2461023" cy="472757"/>
          </a:xfrm>
          <a:prstGeom prst="rect">
            <a:avLst/>
          </a:prstGeom>
          <a:solidFill>
            <a:schemeClr val="bg1"/>
          </a:solidFill>
          <a:ln w="57150">
            <a:solidFill>
              <a:srgbClr val="AE0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9FD95D3-02F5-B8F1-DCB7-AA40686DB288}"/>
              </a:ext>
            </a:extLst>
          </p:cNvPr>
          <p:cNvSpPr txBox="1"/>
          <p:nvPr/>
        </p:nvSpPr>
        <p:spPr>
          <a:xfrm>
            <a:off x="6243759" y="3167649"/>
            <a:ext cx="120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9525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特征测量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307563CC-953F-9C19-F40D-0AB886FC87A5}"/>
              </a:ext>
            </a:extLst>
          </p:cNvPr>
          <p:cNvSpPr txBox="1"/>
          <p:nvPr/>
        </p:nvSpPr>
        <p:spPr>
          <a:xfrm>
            <a:off x="5950649" y="3732827"/>
            <a:ext cx="179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CN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1BF3C77-BB41-4EFA-09CB-826B02FAFD78}"/>
              </a:ext>
            </a:extLst>
          </p:cNvPr>
          <p:cNvSpPr/>
          <p:nvPr/>
        </p:nvSpPr>
        <p:spPr>
          <a:xfrm>
            <a:off x="1170221" y="3132012"/>
            <a:ext cx="2461024" cy="1201630"/>
          </a:xfrm>
          <a:prstGeom prst="rect">
            <a:avLst/>
          </a:prstGeom>
          <a:solidFill>
            <a:schemeClr val="bg1"/>
          </a:solidFill>
          <a:ln w="57150">
            <a:solidFill>
              <a:srgbClr val="AE0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0B9DC8-8C1F-C8C9-EBCB-35B25B5AC16A}"/>
              </a:ext>
            </a:extLst>
          </p:cNvPr>
          <p:cNvSpPr/>
          <p:nvPr/>
        </p:nvSpPr>
        <p:spPr>
          <a:xfrm>
            <a:off x="1170221" y="3132012"/>
            <a:ext cx="2461023" cy="472757"/>
          </a:xfrm>
          <a:prstGeom prst="rect">
            <a:avLst/>
          </a:prstGeom>
          <a:solidFill>
            <a:schemeClr val="bg1"/>
          </a:solidFill>
          <a:ln w="57150">
            <a:solidFill>
              <a:srgbClr val="AE0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3B469931-9CF7-E98E-ACA9-3F64438A7753}"/>
              </a:ext>
            </a:extLst>
          </p:cNvPr>
          <p:cNvSpPr txBox="1"/>
          <p:nvPr/>
        </p:nvSpPr>
        <p:spPr>
          <a:xfrm>
            <a:off x="1880422" y="3190892"/>
            <a:ext cx="1010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9525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试错法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E53B769-6572-D6F1-0A9F-DEB99EA6715B}"/>
              </a:ext>
            </a:extLst>
          </p:cNvPr>
          <p:cNvSpPr txBox="1"/>
          <p:nvPr/>
        </p:nvSpPr>
        <p:spPr>
          <a:xfrm>
            <a:off x="1484338" y="3707595"/>
            <a:ext cx="1791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人为调比例</a:t>
            </a: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合成非晶</a:t>
            </a:r>
            <a:endParaRPr lang="zh-CN" altLang="en-US" sz="1400" b="1" baseline="-25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9" name="箭头: 虚尾 108">
            <a:extLst>
              <a:ext uri="{FF2B5EF4-FFF2-40B4-BE49-F238E27FC236}">
                <a16:creationId xmlns:a16="http://schemas.microsoft.com/office/drawing/2014/main" id="{0336143E-2198-9AD6-4BB8-5739AE3450B5}"/>
              </a:ext>
            </a:extLst>
          </p:cNvPr>
          <p:cNvSpPr/>
          <p:nvPr/>
        </p:nvSpPr>
        <p:spPr>
          <a:xfrm rot="10800000">
            <a:off x="3944756" y="3183090"/>
            <a:ext cx="1370120" cy="843358"/>
          </a:xfrm>
          <a:prstGeom prst="stripedRightArrow">
            <a:avLst/>
          </a:prstGeom>
          <a:solidFill>
            <a:srgbClr val="AE002B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7251592" y="1806448"/>
            <a:ext cx="2337198" cy="340978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7" y="257399"/>
            <a:ext cx="2012089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传统制备非晶合金方法</a:t>
            </a:r>
          </a:p>
        </p:txBody>
      </p:sp>
      <p:sp>
        <p:nvSpPr>
          <p:cNvPr id="18" name="Oval 11"/>
          <p:cNvSpPr/>
          <p:nvPr/>
        </p:nvSpPr>
        <p:spPr>
          <a:xfrm>
            <a:off x="291004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2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A643A21-DD30-6B5D-45CF-8DB47397D610}"/>
              </a:ext>
            </a:extLst>
          </p:cNvPr>
          <p:cNvGrpSpPr/>
          <p:nvPr/>
        </p:nvGrpSpPr>
        <p:grpSpPr>
          <a:xfrm>
            <a:off x="679070" y="789052"/>
            <a:ext cx="2305427" cy="3565395"/>
            <a:chOff x="8262082" y="1354880"/>
            <a:chExt cx="3073903" cy="4753860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242EBE6-744A-5706-2995-48F451EE70A3}"/>
                </a:ext>
              </a:extLst>
            </p:cNvPr>
            <p:cNvSpPr txBox="1"/>
            <p:nvPr/>
          </p:nvSpPr>
          <p:spPr>
            <a:xfrm>
              <a:off x="8262082" y="1354880"/>
              <a:ext cx="3073903" cy="77970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遇到的困难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14D7211D-5E8F-3A23-D096-52E8C6046764}"/>
                </a:ext>
              </a:extLst>
            </p:cNvPr>
            <p:cNvGrpSpPr/>
            <p:nvPr/>
          </p:nvGrpSpPr>
          <p:grpSpPr>
            <a:xfrm>
              <a:off x="8382214" y="2357872"/>
              <a:ext cx="2547241" cy="3750868"/>
              <a:chOff x="8324992" y="2163660"/>
              <a:chExt cx="2547241" cy="3750868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16C11686-06E0-DFF1-04BD-E30C81FB5764}"/>
                  </a:ext>
                </a:extLst>
              </p:cNvPr>
              <p:cNvGrpSpPr/>
              <p:nvPr/>
            </p:nvGrpSpPr>
            <p:grpSpPr>
              <a:xfrm>
                <a:off x="8324992" y="2163660"/>
                <a:ext cx="2525890" cy="1035764"/>
                <a:chOff x="8029820" y="1907182"/>
                <a:chExt cx="2525890" cy="1035764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73541950-5DF9-5F19-C410-5B619D0416A9}"/>
                    </a:ext>
                  </a:extLst>
                </p:cNvPr>
                <p:cNvSpPr/>
                <p:nvPr/>
              </p:nvSpPr>
              <p:spPr>
                <a:xfrm>
                  <a:off x="8337573" y="2152167"/>
                  <a:ext cx="2218137" cy="790779"/>
                </a:xfrm>
                <a:prstGeom prst="rect">
                  <a:avLst/>
                </a:prstGeom>
                <a:noFill/>
                <a:ln w="57150">
                  <a:solidFill>
                    <a:srgbClr val="AE00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78A17B8D-4A21-0B05-0450-CE70934E47BC}"/>
                    </a:ext>
                  </a:extLst>
                </p:cNvPr>
                <p:cNvSpPr/>
                <p:nvPr/>
              </p:nvSpPr>
              <p:spPr>
                <a:xfrm>
                  <a:off x="8029820" y="1907182"/>
                  <a:ext cx="533844" cy="51098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BE25663-68EC-2E1F-8428-DB3EC80C2562}"/>
                    </a:ext>
                  </a:extLst>
                </p:cNvPr>
                <p:cNvSpPr txBox="1"/>
                <p:nvPr/>
              </p:nvSpPr>
              <p:spPr>
                <a:xfrm>
                  <a:off x="8691984" y="2297403"/>
                  <a:ext cx="1682512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100" b="1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依赖经验</a:t>
                  </a:r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EF5104C-F67B-D14A-97F1-9A40AFEED431}"/>
                  </a:ext>
                </a:extLst>
              </p:cNvPr>
              <p:cNvGrpSpPr/>
              <p:nvPr/>
            </p:nvGrpSpPr>
            <p:grpSpPr>
              <a:xfrm>
                <a:off x="8346343" y="3521212"/>
                <a:ext cx="2525890" cy="1035764"/>
                <a:chOff x="8029820" y="1907182"/>
                <a:chExt cx="2525890" cy="1035764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DF9ED96C-F2D6-EA0D-3420-283BE829A560}"/>
                    </a:ext>
                  </a:extLst>
                </p:cNvPr>
                <p:cNvSpPr/>
                <p:nvPr/>
              </p:nvSpPr>
              <p:spPr>
                <a:xfrm>
                  <a:off x="8337573" y="2152167"/>
                  <a:ext cx="2218137" cy="790779"/>
                </a:xfrm>
                <a:prstGeom prst="rect">
                  <a:avLst/>
                </a:prstGeom>
                <a:noFill/>
                <a:ln w="57150">
                  <a:solidFill>
                    <a:srgbClr val="AE00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EA1C29E3-38E7-F1BE-AC6F-746CC2F7AFFC}"/>
                    </a:ext>
                  </a:extLst>
                </p:cNvPr>
                <p:cNvSpPr/>
                <p:nvPr/>
              </p:nvSpPr>
              <p:spPr>
                <a:xfrm>
                  <a:off x="8029820" y="1907182"/>
                  <a:ext cx="533844" cy="51098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E3A99273-72EF-C780-D88C-9C0653C31FBC}"/>
                    </a:ext>
                  </a:extLst>
                </p:cNvPr>
                <p:cNvSpPr txBox="1"/>
                <p:nvPr/>
              </p:nvSpPr>
              <p:spPr>
                <a:xfrm>
                  <a:off x="8670633" y="2272845"/>
                  <a:ext cx="1682512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100" b="1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设计复杂</a:t>
                  </a:r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F4FE83C-11A1-9190-83E1-B8E376DC06C5}"/>
                  </a:ext>
                </a:extLst>
              </p:cNvPr>
              <p:cNvGrpSpPr/>
              <p:nvPr/>
            </p:nvGrpSpPr>
            <p:grpSpPr>
              <a:xfrm>
                <a:off x="8346343" y="4878764"/>
                <a:ext cx="2525890" cy="1035764"/>
                <a:chOff x="8029820" y="1907182"/>
                <a:chExt cx="2525890" cy="1035764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973F2767-9147-50BC-DDC1-9EEA515A5919}"/>
                    </a:ext>
                  </a:extLst>
                </p:cNvPr>
                <p:cNvSpPr/>
                <p:nvPr/>
              </p:nvSpPr>
              <p:spPr>
                <a:xfrm>
                  <a:off x="8337573" y="2152167"/>
                  <a:ext cx="2218137" cy="790779"/>
                </a:xfrm>
                <a:prstGeom prst="rect">
                  <a:avLst/>
                </a:prstGeom>
                <a:noFill/>
                <a:ln w="57150">
                  <a:solidFill>
                    <a:srgbClr val="AE00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0AF26E47-3842-9CCC-508E-0625493F5E18}"/>
                    </a:ext>
                  </a:extLst>
                </p:cNvPr>
                <p:cNvSpPr/>
                <p:nvPr/>
              </p:nvSpPr>
              <p:spPr>
                <a:xfrm>
                  <a:off x="8029820" y="1907182"/>
                  <a:ext cx="533844" cy="51098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EC5C320F-02EA-7DF7-0FAE-44CD2D67FBF8}"/>
                    </a:ext>
                  </a:extLst>
                </p:cNvPr>
                <p:cNvSpPr txBox="1"/>
                <p:nvPr/>
              </p:nvSpPr>
              <p:spPr>
                <a:xfrm>
                  <a:off x="8670633" y="2270558"/>
                  <a:ext cx="1682512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100" b="1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制备困难</a:t>
                  </a:r>
                </a:p>
              </p:txBody>
            </p:sp>
          </p:grp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6C323B0-7523-87D9-EB02-2E1A699E4E05}"/>
              </a:ext>
            </a:extLst>
          </p:cNvPr>
          <p:cNvGrpSpPr/>
          <p:nvPr/>
        </p:nvGrpSpPr>
        <p:grpSpPr>
          <a:xfrm>
            <a:off x="4017082" y="1366017"/>
            <a:ext cx="1451026" cy="2097932"/>
            <a:chOff x="3795436" y="1796644"/>
            <a:chExt cx="1451026" cy="209793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EE9E7CA-2258-978F-6814-2B71BBAA5F05}"/>
                </a:ext>
              </a:extLst>
            </p:cNvPr>
            <p:cNvGrpSpPr/>
            <p:nvPr/>
          </p:nvGrpSpPr>
          <p:grpSpPr>
            <a:xfrm>
              <a:off x="3795436" y="1796644"/>
              <a:ext cx="1451026" cy="1594511"/>
              <a:chOff x="2593976" y="769938"/>
              <a:chExt cx="427038" cy="502049"/>
            </a:xfrm>
          </p:grpSpPr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ABB2D452-4103-9301-F18E-E37A92364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926" y="769938"/>
                <a:ext cx="286864" cy="176680"/>
              </a:xfrm>
              <a:custGeom>
                <a:avLst/>
                <a:gdLst>
                  <a:gd name="T0" fmla="*/ 0 w 4377"/>
                  <a:gd name="T1" fmla="*/ 423 h 2713"/>
                  <a:gd name="T2" fmla="*/ 1059 w 4377"/>
                  <a:gd name="T3" fmla="*/ 2290 h 2713"/>
                  <a:gd name="T4" fmla="*/ 1447 w 4377"/>
                  <a:gd name="T5" fmla="*/ 2162 h 2713"/>
                  <a:gd name="T6" fmla="*/ 1800 w 4377"/>
                  <a:gd name="T7" fmla="*/ 2149 h 2713"/>
                  <a:gd name="T8" fmla="*/ 2577 w 4377"/>
                  <a:gd name="T9" fmla="*/ 2713 h 2713"/>
                  <a:gd name="T10" fmla="*/ 4377 w 4377"/>
                  <a:gd name="T11" fmla="*/ 1585 h 2713"/>
                  <a:gd name="T12" fmla="*/ 3255 w 4377"/>
                  <a:gd name="T13" fmla="*/ 451 h 2713"/>
                  <a:gd name="T14" fmla="*/ 1483 w 4377"/>
                  <a:gd name="T15" fmla="*/ 0 h 2713"/>
                  <a:gd name="T16" fmla="*/ 0 w 4377"/>
                  <a:gd name="T17" fmla="*/ 423 h 2713"/>
                  <a:gd name="connsiteX0" fmla="*/ 0 w 10039"/>
                  <a:gd name="connsiteY0" fmla="*/ 1559 h 10000"/>
                  <a:gd name="connsiteX1" fmla="*/ 2419 w 10039"/>
                  <a:gd name="connsiteY1" fmla="*/ 8441 h 10000"/>
                  <a:gd name="connsiteX2" fmla="*/ 3306 w 10039"/>
                  <a:gd name="connsiteY2" fmla="*/ 7969 h 10000"/>
                  <a:gd name="connsiteX3" fmla="*/ 4112 w 10039"/>
                  <a:gd name="connsiteY3" fmla="*/ 7921 h 10000"/>
                  <a:gd name="connsiteX4" fmla="*/ 5888 w 10039"/>
                  <a:gd name="connsiteY4" fmla="*/ 10000 h 10000"/>
                  <a:gd name="connsiteX5" fmla="*/ 10039 w 10039"/>
                  <a:gd name="connsiteY5" fmla="*/ 5737 h 10000"/>
                  <a:gd name="connsiteX6" fmla="*/ 7437 w 10039"/>
                  <a:gd name="connsiteY6" fmla="*/ 1662 h 10000"/>
                  <a:gd name="connsiteX7" fmla="*/ 3388 w 10039"/>
                  <a:gd name="connsiteY7" fmla="*/ 0 h 10000"/>
                  <a:gd name="connsiteX8" fmla="*/ 0 w 10039"/>
                  <a:gd name="connsiteY8" fmla="*/ 1559 h 10000"/>
                  <a:gd name="connsiteX0" fmla="*/ 0 w 10039"/>
                  <a:gd name="connsiteY0" fmla="*/ 1559 h 10000"/>
                  <a:gd name="connsiteX1" fmla="*/ 2419 w 10039"/>
                  <a:gd name="connsiteY1" fmla="*/ 8441 h 10000"/>
                  <a:gd name="connsiteX2" fmla="*/ 3306 w 10039"/>
                  <a:gd name="connsiteY2" fmla="*/ 7969 h 10000"/>
                  <a:gd name="connsiteX3" fmla="*/ 4112 w 10039"/>
                  <a:gd name="connsiteY3" fmla="*/ 7921 h 10000"/>
                  <a:gd name="connsiteX4" fmla="*/ 5888 w 10039"/>
                  <a:gd name="connsiteY4" fmla="*/ 10000 h 10000"/>
                  <a:gd name="connsiteX5" fmla="*/ 10039 w 10039"/>
                  <a:gd name="connsiteY5" fmla="*/ 5737 h 10000"/>
                  <a:gd name="connsiteX6" fmla="*/ 7437 w 10039"/>
                  <a:gd name="connsiteY6" fmla="*/ 1662 h 10000"/>
                  <a:gd name="connsiteX7" fmla="*/ 3388 w 10039"/>
                  <a:gd name="connsiteY7" fmla="*/ 0 h 10000"/>
                  <a:gd name="connsiteX8" fmla="*/ 0 w 10039"/>
                  <a:gd name="connsiteY8" fmla="*/ 1559 h 10000"/>
                  <a:gd name="connsiteX0" fmla="*/ 0 w 10039"/>
                  <a:gd name="connsiteY0" fmla="*/ 1559 h 9937"/>
                  <a:gd name="connsiteX1" fmla="*/ 2419 w 10039"/>
                  <a:gd name="connsiteY1" fmla="*/ 8441 h 9937"/>
                  <a:gd name="connsiteX2" fmla="*/ 3306 w 10039"/>
                  <a:gd name="connsiteY2" fmla="*/ 7969 h 9937"/>
                  <a:gd name="connsiteX3" fmla="*/ 4112 w 10039"/>
                  <a:gd name="connsiteY3" fmla="*/ 7921 h 9937"/>
                  <a:gd name="connsiteX4" fmla="*/ 5927 w 10039"/>
                  <a:gd name="connsiteY4" fmla="*/ 9937 h 9937"/>
                  <a:gd name="connsiteX5" fmla="*/ 10039 w 10039"/>
                  <a:gd name="connsiteY5" fmla="*/ 5737 h 9937"/>
                  <a:gd name="connsiteX6" fmla="*/ 7437 w 10039"/>
                  <a:gd name="connsiteY6" fmla="*/ 1662 h 9937"/>
                  <a:gd name="connsiteX7" fmla="*/ 3388 w 10039"/>
                  <a:gd name="connsiteY7" fmla="*/ 0 h 9937"/>
                  <a:gd name="connsiteX8" fmla="*/ 0 w 10039"/>
                  <a:gd name="connsiteY8" fmla="*/ 1559 h 9937"/>
                  <a:gd name="connsiteX0" fmla="*/ 0 w 10000"/>
                  <a:gd name="connsiteY0" fmla="*/ 1569 h 10000"/>
                  <a:gd name="connsiteX1" fmla="*/ 2410 w 10000"/>
                  <a:gd name="connsiteY1" fmla="*/ 8495 h 10000"/>
                  <a:gd name="connsiteX2" fmla="*/ 3293 w 10000"/>
                  <a:gd name="connsiteY2" fmla="*/ 8020 h 10000"/>
                  <a:gd name="connsiteX3" fmla="*/ 4640 w 10000"/>
                  <a:gd name="connsiteY3" fmla="*/ 8371 h 10000"/>
                  <a:gd name="connsiteX4" fmla="*/ 5904 w 10000"/>
                  <a:gd name="connsiteY4" fmla="*/ 10000 h 10000"/>
                  <a:gd name="connsiteX5" fmla="*/ 10000 w 10000"/>
                  <a:gd name="connsiteY5" fmla="*/ 5773 h 10000"/>
                  <a:gd name="connsiteX6" fmla="*/ 7408 w 10000"/>
                  <a:gd name="connsiteY6" fmla="*/ 1673 h 10000"/>
                  <a:gd name="connsiteX7" fmla="*/ 3375 w 10000"/>
                  <a:gd name="connsiteY7" fmla="*/ 0 h 10000"/>
                  <a:gd name="connsiteX8" fmla="*/ 0 w 10000"/>
                  <a:gd name="connsiteY8" fmla="*/ 1569 h 10000"/>
                  <a:gd name="connsiteX0" fmla="*/ 0 w 10000"/>
                  <a:gd name="connsiteY0" fmla="*/ 1569 h 10000"/>
                  <a:gd name="connsiteX1" fmla="*/ 2410 w 10000"/>
                  <a:gd name="connsiteY1" fmla="*/ 8495 h 10000"/>
                  <a:gd name="connsiteX2" fmla="*/ 3293 w 10000"/>
                  <a:gd name="connsiteY2" fmla="*/ 8020 h 10000"/>
                  <a:gd name="connsiteX3" fmla="*/ 4718 w 10000"/>
                  <a:gd name="connsiteY3" fmla="*/ 8266 h 10000"/>
                  <a:gd name="connsiteX4" fmla="*/ 5904 w 10000"/>
                  <a:gd name="connsiteY4" fmla="*/ 10000 h 10000"/>
                  <a:gd name="connsiteX5" fmla="*/ 10000 w 10000"/>
                  <a:gd name="connsiteY5" fmla="*/ 5773 h 10000"/>
                  <a:gd name="connsiteX6" fmla="*/ 7408 w 10000"/>
                  <a:gd name="connsiteY6" fmla="*/ 1673 h 10000"/>
                  <a:gd name="connsiteX7" fmla="*/ 3375 w 10000"/>
                  <a:gd name="connsiteY7" fmla="*/ 0 h 10000"/>
                  <a:gd name="connsiteX8" fmla="*/ 0 w 10000"/>
                  <a:gd name="connsiteY8" fmla="*/ 1569 h 10000"/>
                  <a:gd name="connsiteX0" fmla="*/ 0 w 10000"/>
                  <a:gd name="connsiteY0" fmla="*/ 1569 h 10000"/>
                  <a:gd name="connsiteX1" fmla="*/ 2410 w 10000"/>
                  <a:gd name="connsiteY1" fmla="*/ 8495 h 10000"/>
                  <a:gd name="connsiteX2" fmla="*/ 3371 w 10000"/>
                  <a:gd name="connsiteY2" fmla="*/ 7999 h 10000"/>
                  <a:gd name="connsiteX3" fmla="*/ 4718 w 10000"/>
                  <a:gd name="connsiteY3" fmla="*/ 8266 h 10000"/>
                  <a:gd name="connsiteX4" fmla="*/ 5904 w 10000"/>
                  <a:gd name="connsiteY4" fmla="*/ 10000 h 10000"/>
                  <a:gd name="connsiteX5" fmla="*/ 10000 w 10000"/>
                  <a:gd name="connsiteY5" fmla="*/ 5773 h 10000"/>
                  <a:gd name="connsiteX6" fmla="*/ 7408 w 10000"/>
                  <a:gd name="connsiteY6" fmla="*/ 1673 h 10000"/>
                  <a:gd name="connsiteX7" fmla="*/ 3375 w 10000"/>
                  <a:gd name="connsiteY7" fmla="*/ 0 h 10000"/>
                  <a:gd name="connsiteX8" fmla="*/ 0 w 10000"/>
                  <a:gd name="connsiteY8" fmla="*/ 1569 h 10000"/>
                  <a:gd name="connsiteX0" fmla="*/ 0 w 10000"/>
                  <a:gd name="connsiteY0" fmla="*/ 1569 h 10000"/>
                  <a:gd name="connsiteX1" fmla="*/ 2410 w 10000"/>
                  <a:gd name="connsiteY1" fmla="*/ 8495 h 10000"/>
                  <a:gd name="connsiteX2" fmla="*/ 3371 w 10000"/>
                  <a:gd name="connsiteY2" fmla="*/ 7999 h 10000"/>
                  <a:gd name="connsiteX3" fmla="*/ 4848 w 10000"/>
                  <a:gd name="connsiteY3" fmla="*/ 8350 h 10000"/>
                  <a:gd name="connsiteX4" fmla="*/ 5904 w 10000"/>
                  <a:gd name="connsiteY4" fmla="*/ 10000 h 10000"/>
                  <a:gd name="connsiteX5" fmla="*/ 10000 w 10000"/>
                  <a:gd name="connsiteY5" fmla="*/ 5773 h 10000"/>
                  <a:gd name="connsiteX6" fmla="*/ 7408 w 10000"/>
                  <a:gd name="connsiteY6" fmla="*/ 1673 h 10000"/>
                  <a:gd name="connsiteX7" fmla="*/ 3375 w 10000"/>
                  <a:gd name="connsiteY7" fmla="*/ 0 h 10000"/>
                  <a:gd name="connsiteX8" fmla="*/ 0 w 10000"/>
                  <a:gd name="connsiteY8" fmla="*/ 1569 h 10000"/>
                  <a:gd name="connsiteX0" fmla="*/ 0 w 10000"/>
                  <a:gd name="connsiteY0" fmla="*/ 1569 h 10000"/>
                  <a:gd name="connsiteX1" fmla="*/ 2410 w 10000"/>
                  <a:gd name="connsiteY1" fmla="*/ 8495 h 10000"/>
                  <a:gd name="connsiteX2" fmla="*/ 3371 w 10000"/>
                  <a:gd name="connsiteY2" fmla="*/ 7999 h 10000"/>
                  <a:gd name="connsiteX3" fmla="*/ 4848 w 10000"/>
                  <a:gd name="connsiteY3" fmla="*/ 8350 h 10000"/>
                  <a:gd name="connsiteX4" fmla="*/ 5904 w 10000"/>
                  <a:gd name="connsiteY4" fmla="*/ 10000 h 10000"/>
                  <a:gd name="connsiteX5" fmla="*/ 10000 w 10000"/>
                  <a:gd name="connsiteY5" fmla="*/ 5773 h 10000"/>
                  <a:gd name="connsiteX6" fmla="*/ 7408 w 10000"/>
                  <a:gd name="connsiteY6" fmla="*/ 1673 h 10000"/>
                  <a:gd name="connsiteX7" fmla="*/ 3375 w 10000"/>
                  <a:gd name="connsiteY7" fmla="*/ 0 h 10000"/>
                  <a:gd name="connsiteX8" fmla="*/ 0 w 10000"/>
                  <a:gd name="connsiteY8" fmla="*/ 1569 h 10000"/>
                  <a:gd name="connsiteX0" fmla="*/ 0 w 10000"/>
                  <a:gd name="connsiteY0" fmla="*/ 1569 h 10000"/>
                  <a:gd name="connsiteX1" fmla="*/ 2410 w 10000"/>
                  <a:gd name="connsiteY1" fmla="*/ 8495 h 10000"/>
                  <a:gd name="connsiteX2" fmla="*/ 3371 w 10000"/>
                  <a:gd name="connsiteY2" fmla="*/ 7999 h 10000"/>
                  <a:gd name="connsiteX3" fmla="*/ 4848 w 10000"/>
                  <a:gd name="connsiteY3" fmla="*/ 8350 h 10000"/>
                  <a:gd name="connsiteX4" fmla="*/ 5904 w 10000"/>
                  <a:gd name="connsiteY4" fmla="*/ 10000 h 10000"/>
                  <a:gd name="connsiteX5" fmla="*/ 10000 w 10000"/>
                  <a:gd name="connsiteY5" fmla="*/ 5773 h 10000"/>
                  <a:gd name="connsiteX6" fmla="*/ 7408 w 10000"/>
                  <a:gd name="connsiteY6" fmla="*/ 1673 h 10000"/>
                  <a:gd name="connsiteX7" fmla="*/ 3375 w 10000"/>
                  <a:gd name="connsiteY7" fmla="*/ 0 h 10000"/>
                  <a:gd name="connsiteX8" fmla="*/ 0 w 10000"/>
                  <a:gd name="connsiteY8" fmla="*/ 1569 h 10000"/>
                  <a:gd name="connsiteX0" fmla="*/ 0 w 10000"/>
                  <a:gd name="connsiteY0" fmla="*/ 1569 h 10000"/>
                  <a:gd name="connsiteX1" fmla="*/ 2396 w 10000"/>
                  <a:gd name="connsiteY1" fmla="*/ 8473 h 10000"/>
                  <a:gd name="connsiteX2" fmla="*/ 3371 w 10000"/>
                  <a:gd name="connsiteY2" fmla="*/ 7999 h 10000"/>
                  <a:gd name="connsiteX3" fmla="*/ 4848 w 10000"/>
                  <a:gd name="connsiteY3" fmla="*/ 8350 h 10000"/>
                  <a:gd name="connsiteX4" fmla="*/ 5904 w 10000"/>
                  <a:gd name="connsiteY4" fmla="*/ 10000 h 10000"/>
                  <a:gd name="connsiteX5" fmla="*/ 10000 w 10000"/>
                  <a:gd name="connsiteY5" fmla="*/ 5773 h 10000"/>
                  <a:gd name="connsiteX6" fmla="*/ 7408 w 10000"/>
                  <a:gd name="connsiteY6" fmla="*/ 1673 h 10000"/>
                  <a:gd name="connsiteX7" fmla="*/ 3375 w 10000"/>
                  <a:gd name="connsiteY7" fmla="*/ 0 h 10000"/>
                  <a:gd name="connsiteX8" fmla="*/ 0 w 10000"/>
                  <a:gd name="connsiteY8" fmla="*/ 1569 h 10000"/>
                  <a:gd name="connsiteX0" fmla="*/ 0 w 10000"/>
                  <a:gd name="connsiteY0" fmla="*/ 1569 h 10000"/>
                  <a:gd name="connsiteX1" fmla="*/ 2396 w 10000"/>
                  <a:gd name="connsiteY1" fmla="*/ 8473 h 10000"/>
                  <a:gd name="connsiteX2" fmla="*/ 3521 w 10000"/>
                  <a:gd name="connsiteY2" fmla="*/ 7955 h 10000"/>
                  <a:gd name="connsiteX3" fmla="*/ 4848 w 10000"/>
                  <a:gd name="connsiteY3" fmla="*/ 8350 h 10000"/>
                  <a:gd name="connsiteX4" fmla="*/ 5904 w 10000"/>
                  <a:gd name="connsiteY4" fmla="*/ 10000 h 10000"/>
                  <a:gd name="connsiteX5" fmla="*/ 10000 w 10000"/>
                  <a:gd name="connsiteY5" fmla="*/ 5773 h 10000"/>
                  <a:gd name="connsiteX6" fmla="*/ 7408 w 10000"/>
                  <a:gd name="connsiteY6" fmla="*/ 1673 h 10000"/>
                  <a:gd name="connsiteX7" fmla="*/ 3375 w 10000"/>
                  <a:gd name="connsiteY7" fmla="*/ 0 h 10000"/>
                  <a:gd name="connsiteX8" fmla="*/ 0 w 10000"/>
                  <a:gd name="connsiteY8" fmla="*/ 1569 h 10000"/>
                  <a:gd name="connsiteX0" fmla="*/ 0 w 10000"/>
                  <a:gd name="connsiteY0" fmla="*/ 1569 h 10000"/>
                  <a:gd name="connsiteX1" fmla="*/ 2396 w 10000"/>
                  <a:gd name="connsiteY1" fmla="*/ 8473 h 10000"/>
                  <a:gd name="connsiteX2" fmla="*/ 3521 w 10000"/>
                  <a:gd name="connsiteY2" fmla="*/ 7955 h 10000"/>
                  <a:gd name="connsiteX3" fmla="*/ 4944 w 10000"/>
                  <a:gd name="connsiteY3" fmla="*/ 8461 h 10000"/>
                  <a:gd name="connsiteX4" fmla="*/ 5904 w 10000"/>
                  <a:gd name="connsiteY4" fmla="*/ 10000 h 10000"/>
                  <a:gd name="connsiteX5" fmla="*/ 10000 w 10000"/>
                  <a:gd name="connsiteY5" fmla="*/ 5773 h 10000"/>
                  <a:gd name="connsiteX6" fmla="*/ 7408 w 10000"/>
                  <a:gd name="connsiteY6" fmla="*/ 1673 h 10000"/>
                  <a:gd name="connsiteX7" fmla="*/ 3375 w 10000"/>
                  <a:gd name="connsiteY7" fmla="*/ 0 h 10000"/>
                  <a:gd name="connsiteX8" fmla="*/ 0 w 10000"/>
                  <a:gd name="connsiteY8" fmla="*/ 156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00">
                    <a:moveTo>
                      <a:pt x="0" y="1569"/>
                    </a:moveTo>
                    <a:lnTo>
                      <a:pt x="2396" y="8473"/>
                    </a:lnTo>
                    <a:cubicBezTo>
                      <a:pt x="2555" y="8335"/>
                      <a:pt x="3096" y="7957"/>
                      <a:pt x="3521" y="7955"/>
                    </a:cubicBezTo>
                    <a:cubicBezTo>
                      <a:pt x="3946" y="7953"/>
                      <a:pt x="4547" y="8120"/>
                      <a:pt x="4944" y="8461"/>
                    </a:cubicBezTo>
                    <a:cubicBezTo>
                      <a:pt x="5341" y="8802"/>
                      <a:pt x="5465" y="8847"/>
                      <a:pt x="5904" y="10000"/>
                    </a:cubicBezTo>
                    <a:cubicBezTo>
                      <a:pt x="5924" y="9951"/>
                      <a:pt x="9551" y="6276"/>
                      <a:pt x="10000" y="5773"/>
                    </a:cubicBezTo>
                    <a:cubicBezTo>
                      <a:pt x="9763" y="4334"/>
                      <a:pt x="8175" y="2455"/>
                      <a:pt x="7408" y="1673"/>
                    </a:cubicBezTo>
                    <a:cubicBezTo>
                      <a:pt x="6315" y="561"/>
                      <a:pt x="5123" y="0"/>
                      <a:pt x="3375" y="0"/>
                    </a:cubicBezTo>
                    <a:cubicBezTo>
                      <a:pt x="2003" y="0"/>
                      <a:pt x="905" y="790"/>
                      <a:pt x="0" y="1569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743"/>
                <a:endParaRPr lang="zh-CN" altLang="en-US" sz="1620" dirty="0">
                  <a:solidFill>
                    <a:prstClr val="black"/>
                  </a:solidFill>
                  <a:latin typeface="Calibri"/>
                  <a:ea typeface="幼圆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07CACAD9-D14F-E00A-C0B9-A7256FA51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215" y="1035449"/>
                <a:ext cx="214313" cy="236538"/>
              </a:xfrm>
              <a:custGeom>
                <a:avLst/>
                <a:gdLst>
                  <a:gd name="T0" fmla="*/ 3283 w 3283"/>
                  <a:gd name="T1" fmla="*/ 1515 h 3629"/>
                  <a:gd name="T2" fmla="*/ 1800 w 3283"/>
                  <a:gd name="T3" fmla="*/ 0 h 3629"/>
                  <a:gd name="T4" fmla="*/ 591 w 3283"/>
                  <a:gd name="T5" fmla="*/ 836 h 3629"/>
                  <a:gd name="T6" fmla="*/ 0 w 3283"/>
                  <a:gd name="T7" fmla="*/ 2290 h 3629"/>
                  <a:gd name="T8" fmla="*/ 0 w 3283"/>
                  <a:gd name="T9" fmla="*/ 3030 h 3629"/>
                  <a:gd name="T10" fmla="*/ 1059 w 3283"/>
                  <a:gd name="T11" fmla="*/ 3629 h 3629"/>
                  <a:gd name="T12" fmla="*/ 2118 w 3283"/>
                  <a:gd name="T13" fmla="*/ 3100 h 3629"/>
                  <a:gd name="T14" fmla="*/ 2490 w 3283"/>
                  <a:gd name="T15" fmla="*/ 2098 h 3629"/>
                  <a:gd name="T16" fmla="*/ 3283 w 3283"/>
                  <a:gd name="T17" fmla="*/ 1515 h 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3" h="3629">
                    <a:moveTo>
                      <a:pt x="3283" y="1515"/>
                    </a:moveTo>
                    <a:lnTo>
                      <a:pt x="1800" y="0"/>
                    </a:lnTo>
                    <a:cubicBezTo>
                      <a:pt x="1283" y="345"/>
                      <a:pt x="1058" y="365"/>
                      <a:pt x="591" y="836"/>
                    </a:cubicBezTo>
                    <a:cubicBezTo>
                      <a:pt x="305" y="1124"/>
                      <a:pt x="0" y="1723"/>
                      <a:pt x="0" y="2290"/>
                    </a:cubicBezTo>
                    <a:lnTo>
                      <a:pt x="0" y="3030"/>
                    </a:lnTo>
                    <a:cubicBezTo>
                      <a:pt x="0" y="3160"/>
                      <a:pt x="907" y="3548"/>
                      <a:pt x="1059" y="3629"/>
                    </a:cubicBezTo>
                    <a:lnTo>
                      <a:pt x="2118" y="3100"/>
                    </a:lnTo>
                    <a:cubicBezTo>
                      <a:pt x="2118" y="2385"/>
                      <a:pt x="1986" y="2348"/>
                      <a:pt x="2490" y="2098"/>
                    </a:cubicBezTo>
                    <a:cubicBezTo>
                      <a:pt x="2732" y="1977"/>
                      <a:pt x="3150" y="1712"/>
                      <a:pt x="3283" y="1515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743"/>
                <a:endParaRPr lang="zh-CN" altLang="en-US" sz="1620">
                  <a:solidFill>
                    <a:prstClr val="black"/>
                  </a:solidFill>
                  <a:latin typeface="Calibri"/>
                  <a:ea typeface="幼圆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9F251BC5-F99B-A6BC-6F00-DA45C204D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3976" y="796926"/>
                <a:ext cx="177800" cy="266753"/>
              </a:xfrm>
              <a:custGeom>
                <a:avLst/>
                <a:gdLst>
                  <a:gd name="T0" fmla="*/ 2718 w 2718"/>
                  <a:gd name="T1" fmla="*/ 1867 h 4087"/>
                  <a:gd name="T2" fmla="*/ 1659 w 2718"/>
                  <a:gd name="T3" fmla="*/ 0 h 4087"/>
                  <a:gd name="T4" fmla="*/ 0 w 2718"/>
                  <a:gd name="T5" fmla="*/ 2783 h 4087"/>
                  <a:gd name="T6" fmla="*/ 0 w 2718"/>
                  <a:gd name="T7" fmla="*/ 2889 h 4087"/>
                  <a:gd name="T8" fmla="*/ 283 w 2718"/>
                  <a:gd name="T9" fmla="*/ 4087 h 4087"/>
                  <a:gd name="T10" fmla="*/ 2224 w 2718"/>
                  <a:gd name="T11" fmla="*/ 3276 h 4087"/>
                  <a:gd name="T12" fmla="*/ 2110 w 2718"/>
                  <a:gd name="T13" fmla="*/ 2817 h 4087"/>
                  <a:gd name="T14" fmla="*/ 2718 w 2718"/>
                  <a:gd name="T15" fmla="*/ 1867 h 4087"/>
                  <a:gd name="connsiteX0" fmla="*/ 10033 w 10033"/>
                  <a:gd name="connsiteY0" fmla="*/ 4568 h 10005"/>
                  <a:gd name="connsiteX1" fmla="*/ 6137 w 10033"/>
                  <a:gd name="connsiteY1" fmla="*/ 0 h 10005"/>
                  <a:gd name="connsiteX2" fmla="*/ 33 w 10033"/>
                  <a:gd name="connsiteY2" fmla="*/ 6809 h 10005"/>
                  <a:gd name="connsiteX3" fmla="*/ 33 w 10033"/>
                  <a:gd name="connsiteY3" fmla="*/ 7069 h 10005"/>
                  <a:gd name="connsiteX4" fmla="*/ 1074 w 10033"/>
                  <a:gd name="connsiteY4" fmla="*/ 10000 h 10005"/>
                  <a:gd name="connsiteX5" fmla="*/ 8215 w 10033"/>
                  <a:gd name="connsiteY5" fmla="*/ 7840 h 10005"/>
                  <a:gd name="connsiteX6" fmla="*/ 7796 w 10033"/>
                  <a:gd name="connsiteY6" fmla="*/ 6893 h 10005"/>
                  <a:gd name="connsiteX7" fmla="*/ 10033 w 10033"/>
                  <a:gd name="connsiteY7" fmla="*/ 4568 h 10005"/>
                  <a:gd name="connsiteX0" fmla="*/ 10000 w 10000"/>
                  <a:gd name="connsiteY0" fmla="*/ 4568 h 10236"/>
                  <a:gd name="connsiteX1" fmla="*/ 6104 w 10000"/>
                  <a:gd name="connsiteY1" fmla="*/ 0 h 10236"/>
                  <a:gd name="connsiteX2" fmla="*/ 0 w 10000"/>
                  <a:gd name="connsiteY2" fmla="*/ 6809 h 10236"/>
                  <a:gd name="connsiteX3" fmla="*/ 0 w 10000"/>
                  <a:gd name="connsiteY3" fmla="*/ 7069 h 10236"/>
                  <a:gd name="connsiteX4" fmla="*/ 1041 w 10000"/>
                  <a:gd name="connsiteY4" fmla="*/ 10000 h 10236"/>
                  <a:gd name="connsiteX5" fmla="*/ 8182 w 10000"/>
                  <a:gd name="connsiteY5" fmla="*/ 7840 h 10236"/>
                  <a:gd name="connsiteX6" fmla="*/ 7763 w 10000"/>
                  <a:gd name="connsiteY6" fmla="*/ 6893 h 10236"/>
                  <a:gd name="connsiteX7" fmla="*/ 10000 w 10000"/>
                  <a:gd name="connsiteY7" fmla="*/ 4568 h 10236"/>
                  <a:gd name="connsiteX0" fmla="*/ 10000 w 10000"/>
                  <a:gd name="connsiteY0" fmla="*/ 4568 h 10001"/>
                  <a:gd name="connsiteX1" fmla="*/ 6104 w 10000"/>
                  <a:gd name="connsiteY1" fmla="*/ 0 h 10001"/>
                  <a:gd name="connsiteX2" fmla="*/ 0 w 10000"/>
                  <a:gd name="connsiteY2" fmla="*/ 6809 h 10001"/>
                  <a:gd name="connsiteX3" fmla="*/ 0 w 10000"/>
                  <a:gd name="connsiteY3" fmla="*/ 7069 h 10001"/>
                  <a:gd name="connsiteX4" fmla="*/ 1041 w 10000"/>
                  <a:gd name="connsiteY4" fmla="*/ 10000 h 10001"/>
                  <a:gd name="connsiteX5" fmla="*/ 8182 w 10000"/>
                  <a:gd name="connsiteY5" fmla="*/ 7840 h 10001"/>
                  <a:gd name="connsiteX6" fmla="*/ 7763 w 10000"/>
                  <a:gd name="connsiteY6" fmla="*/ 6893 h 10001"/>
                  <a:gd name="connsiteX7" fmla="*/ 10000 w 10000"/>
                  <a:gd name="connsiteY7" fmla="*/ 4568 h 10001"/>
                  <a:gd name="connsiteX0" fmla="*/ 10000 w 10000"/>
                  <a:gd name="connsiteY0" fmla="*/ 4568 h 10002"/>
                  <a:gd name="connsiteX1" fmla="*/ 6104 w 10000"/>
                  <a:gd name="connsiteY1" fmla="*/ 0 h 10002"/>
                  <a:gd name="connsiteX2" fmla="*/ 0 w 10000"/>
                  <a:gd name="connsiteY2" fmla="*/ 6809 h 10002"/>
                  <a:gd name="connsiteX3" fmla="*/ 0 w 10000"/>
                  <a:gd name="connsiteY3" fmla="*/ 7069 h 10002"/>
                  <a:gd name="connsiteX4" fmla="*/ 1041 w 10000"/>
                  <a:gd name="connsiteY4" fmla="*/ 10000 h 10002"/>
                  <a:gd name="connsiteX5" fmla="*/ 8182 w 10000"/>
                  <a:gd name="connsiteY5" fmla="*/ 7840 h 10002"/>
                  <a:gd name="connsiteX6" fmla="*/ 7763 w 10000"/>
                  <a:gd name="connsiteY6" fmla="*/ 6893 h 10002"/>
                  <a:gd name="connsiteX7" fmla="*/ 10000 w 10000"/>
                  <a:gd name="connsiteY7" fmla="*/ 4568 h 10002"/>
                  <a:gd name="connsiteX0" fmla="*/ 10000 w 10000"/>
                  <a:gd name="connsiteY0" fmla="*/ 4568 h 10002"/>
                  <a:gd name="connsiteX1" fmla="*/ 6104 w 10000"/>
                  <a:gd name="connsiteY1" fmla="*/ 0 h 10002"/>
                  <a:gd name="connsiteX2" fmla="*/ 0 w 10000"/>
                  <a:gd name="connsiteY2" fmla="*/ 6809 h 10002"/>
                  <a:gd name="connsiteX3" fmla="*/ 1041 w 10000"/>
                  <a:gd name="connsiteY3" fmla="*/ 10000 h 10002"/>
                  <a:gd name="connsiteX4" fmla="*/ 8182 w 10000"/>
                  <a:gd name="connsiteY4" fmla="*/ 7840 h 10002"/>
                  <a:gd name="connsiteX5" fmla="*/ 7763 w 10000"/>
                  <a:gd name="connsiteY5" fmla="*/ 6893 h 10002"/>
                  <a:gd name="connsiteX6" fmla="*/ 10000 w 10000"/>
                  <a:gd name="connsiteY6" fmla="*/ 4568 h 10002"/>
                  <a:gd name="connsiteX0" fmla="*/ 10000 w 10000"/>
                  <a:gd name="connsiteY0" fmla="*/ 4568 h 10002"/>
                  <a:gd name="connsiteX1" fmla="*/ 6104 w 10000"/>
                  <a:gd name="connsiteY1" fmla="*/ 0 h 10002"/>
                  <a:gd name="connsiteX2" fmla="*/ 0 w 10000"/>
                  <a:gd name="connsiteY2" fmla="*/ 6809 h 10002"/>
                  <a:gd name="connsiteX3" fmla="*/ 1041 w 10000"/>
                  <a:gd name="connsiteY3" fmla="*/ 10000 h 10002"/>
                  <a:gd name="connsiteX4" fmla="*/ 8182 w 10000"/>
                  <a:gd name="connsiteY4" fmla="*/ 7840 h 10002"/>
                  <a:gd name="connsiteX5" fmla="*/ 7763 w 10000"/>
                  <a:gd name="connsiteY5" fmla="*/ 6893 h 10002"/>
                  <a:gd name="connsiteX6" fmla="*/ 10000 w 10000"/>
                  <a:gd name="connsiteY6" fmla="*/ 4568 h 10002"/>
                  <a:gd name="connsiteX0" fmla="*/ 10000 w 10000"/>
                  <a:gd name="connsiteY0" fmla="*/ 4568 h 10002"/>
                  <a:gd name="connsiteX1" fmla="*/ 6104 w 10000"/>
                  <a:gd name="connsiteY1" fmla="*/ 0 h 10002"/>
                  <a:gd name="connsiteX2" fmla="*/ 0 w 10000"/>
                  <a:gd name="connsiteY2" fmla="*/ 6809 h 10002"/>
                  <a:gd name="connsiteX3" fmla="*/ 1041 w 10000"/>
                  <a:gd name="connsiteY3" fmla="*/ 10000 h 10002"/>
                  <a:gd name="connsiteX4" fmla="*/ 8182 w 10000"/>
                  <a:gd name="connsiteY4" fmla="*/ 7840 h 10002"/>
                  <a:gd name="connsiteX5" fmla="*/ 7763 w 10000"/>
                  <a:gd name="connsiteY5" fmla="*/ 6893 h 10002"/>
                  <a:gd name="connsiteX6" fmla="*/ 10000 w 10000"/>
                  <a:gd name="connsiteY6" fmla="*/ 4568 h 1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2">
                    <a:moveTo>
                      <a:pt x="10000" y="4568"/>
                    </a:moveTo>
                    <a:lnTo>
                      <a:pt x="6104" y="0"/>
                    </a:lnTo>
                    <a:cubicBezTo>
                      <a:pt x="3024" y="1370"/>
                      <a:pt x="0" y="3433"/>
                      <a:pt x="0" y="6809"/>
                    </a:cubicBezTo>
                    <a:cubicBezTo>
                      <a:pt x="82" y="7888"/>
                      <a:pt x="32" y="8495"/>
                      <a:pt x="1041" y="10000"/>
                    </a:cubicBezTo>
                    <a:cubicBezTo>
                      <a:pt x="1092" y="10076"/>
                      <a:pt x="7689" y="8013"/>
                      <a:pt x="8182" y="7840"/>
                    </a:cubicBezTo>
                    <a:cubicBezTo>
                      <a:pt x="8032" y="7632"/>
                      <a:pt x="7734" y="7191"/>
                      <a:pt x="7763" y="6893"/>
                    </a:cubicBezTo>
                    <a:cubicBezTo>
                      <a:pt x="7881" y="5723"/>
                      <a:pt x="8469" y="5248"/>
                      <a:pt x="10000" y="4568"/>
                    </a:cubicBezTo>
                    <a:close/>
                  </a:path>
                </a:pathLst>
              </a:custGeom>
              <a:solidFill>
                <a:srgbClr val="AE002B"/>
              </a:solidFill>
              <a:ln>
                <a:noFill/>
              </a:ln>
            </p:spPr>
            <p:txBody>
              <a:bodyPr vert="horz" wrap="square" lIns="61722" tIns="30861" rIns="61722" bIns="30861" numCol="1" anchor="t" anchorCtr="0" compatLnSpc="1">
                <a:prstTxWarp prst="textNoShape">
                  <a:avLst/>
                </a:prstTxWarp>
              </a:bodyPr>
              <a:lstStyle/>
              <a:p>
                <a:pPr defTabSz="822743"/>
                <a:endParaRPr lang="zh-CN" altLang="en-US" sz="1620">
                  <a:solidFill>
                    <a:srgbClr val="EB5F56"/>
                  </a:solidFill>
                  <a:latin typeface="Calibri"/>
                  <a:ea typeface="幼圆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CFB4229D-EE0F-CFA2-0653-B8DDCEAF0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7501" y="869406"/>
                <a:ext cx="163513" cy="265658"/>
              </a:xfrm>
              <a:custGeom>
                <a:avLst/>
                <a:gdLst>
                  <a:gd name="T0" fmla="*/ 212 w 2506"/>
                  <a:gd name="T1" fmla="*/ 1128 h 4017"/>
                  <a:gd name="T2" fmla="*/ 353 w 2506"/>
                  <a:gd name="T3" fmla="*/ 1692 h 4017"/>
                  <a:gd name="T4" fmla="*/ 0 w 2506"/>
                  <a:gd name="T5" fmla="*/ 2502 h 4017"/>
                  <a:gd name="T6" fmla="*/ 1483 w 2506"/>
                  <a:gd name="T7" fmla="*/ 4017 h 4017"/>
                  <a:gd name="T8" fmla="*/ 2506 w 2506"/>
                  <a:gd name="T9" fmla="*/ 1656 h 4017"/>
                  <a:gd name="T10" fmla="*/ 2012 w 2506"/>
                  <a:gd name="T11" fmla="*/ 0 h 4017"/>
                  <a:gd name="T12" fmla="*/ 212 w 2506"/>
                  <a:gd name="T13" fmla="*/ 1128 h 4017"/>
                  <a:gd name="connsiteX0" fmla="*/ 846 w 10000"/>
                  <a:gd name="connsiteY0" fmla="*/ 2879 h 10071"/>
                  <a:gd name="connsiteX1" fmla="*/ 1409 w 10000"/>
                  <a:gd name="connsiteY1" fmla="*/ 4283 h 10071"/>
                  <a:gd name="connsiteX2" fmla="*/ 0 w 10000"/>
                  <a:gd name="connsiteY2" fmla="*/ 6300 h 10071"/>
                  <a:gd name="connsiteX3" fmla="*/ 5918 w 10000"/>
                  <a:gd name="connsiteY3" fmla="*/ 10071 h 10071"/>
                  <a:gd name="connsiteX4" fmla="*/ 10000 w 10000"/>
                  <a:gd name="connsiteY4" fmla="*/ 4193 h 10071"/>
                  <a:gd name="connsiteX5" fmla="*/ 8029 w 10000"/>
                  <a:gd name="connsiteY5" fmla="*/ 0 h 10071"/>
                  <a:gd name="connsiteX6" fmla="*/ 846 w 10000"/>
                  <a:gd name="connsiteY6" fmla="*/ 2879 h 10071"/>
                  <a:gd name="connsiteX0" fmla="*/ 846 w 10000"/>
                  <a:gd name="connsiteY0" fmla="*/ 2879 h 10071"/>
                  <a:gd name="connsiteX1" fmla="*/ 1409 w 10000"/>
                  <a:gd name="connsiteY1" fmla="*/ 4283 h 10071"/>
                  <a:gd name="connsiteX2" fmla="*/ 0 w 10000"/>
                  <a:gd name="connsiteY2" fmla="*/ 6300 h 10071"/>
                  <a:gd name="connsiteX3" fmla="*/ 5918 w 10000"/>
                  <a:gd name="connsiteY3" fmla="*/ 10071 h 10071"/>
                  <a:gd name="connsiteX4" fmla="*/ 10000 w 10000"/>
                  <a:gd name="connsiteY4" fmla="*/ 4193 h 10071"/>
                  <a:gd name="connsiteX5" fmla="*/ 8029 w 10000"/>
                  <a:gd name="connsiteY5" fmla="*/ 0 h 10071"/>
                  <a:gd name="connsiteX6" fmla="*/ 846 w 10000"/>
                  <a:gd name="connsiteY6" fmla="*/ 2879 h 10071"/>
                  <a:gd name="connsiteX0" fmla="*/ 846 w 10000"/>
                  <a:gd name="connsiteY0" fmla="*/ 2879 h 10071"/>
                  <a:gd name="connsiteX1" fmla="*/ 1409 w 10000"/>
                  <a:gd name="connsiteY1" fmla="*/ 4283 h 10071"/>
                  <a:gd name="connsiteX2" fmla="*/ 0 w 10000"/>
                  <a:gd name="connsiteY2" fmla="*/ 6300 h 10071"/>
                  <a:gd name="connsiteX3" fmla="*/ 5918 w 10000"/>
                  <a:gd name="connsiteY3" fmla="*/ 10071 h 10071"/>
                  <a:gd name="connsiteX4" fmla="*/ 10000 w 10000"/>
                  <a:gd name="connsiteY4" fmla="*/ 4193 h 10071"/>
                  <a:gd name="connsiteX5" fmla="*/ 8029 w 10000"/>
                  <a:gd name="connsiteY5" fmla="*/ 0 h 10071"/>
                  <a:gd name="connsiteX6" fmla="*/ 846 w 10000"/>
                  <a:gd name="connsiteY6" fmla="*/ 2879 h 10071"/>
                  <a:gd name="connsiteX0" fmla="*/ 801 w 10000"/>
                  <a:gd name="connsiteY0" fmla="*/ 2808 h 10071"/>
                  <a:gd name="connsiteX1" fmla="*/ 1409 w 10000"/>
                  <a:gd name="connsiteY1" fmla="*/ 4283 h 10071"/>
                  <a:gd name="connsiteX2" fmla="*/ 0 w 10000"/>
                  <a:gd name="connsiteY2" fmla="*/ 6300 h 10071"/>
                  <a:gd name="connsiteX3" fmla="*/ 5918 w 10000"/>
                  <a:gd name="connsiteY3" fmla="*/ 10071 h 10071"/>
                  <a:gd name="connsiteX4" fmla="*/ 10000 w 10000"/>
                  <a:gd name="connsiteY4" fmla="*/ 4193 h 10071"/>
                  <a:gd name="connsiteX5" fmla="*/ 8029 w 10000"/>
                  <a:gd name="connsiteY5" fmla="*/ 0 h 10071"/>
                  <a:gd name="connsiteX6" fmla="*/ 801 w 10000"/>
                  <a:gd name="connsiteY6" fmla="*/ 2808 h 10071"/>
                  <a:gd name="connsiteX0" fmla="*/ 801 w 10000"/>
                  <a:gd name="connsiteY0" fmla="*/ 2879 h 10142"/>
                  <a:gd name="connsiteX1" fmla="*/ 1409 w 10000"/>
                  <a:gd name="connsiteY1" fmla="*/ 4354 h 10142"/>
                  <a:gd name="connsiteX2" fmla="*/ 0 w 10000"/>
                  <a:gd name="connsiteY2" fmla="*/ 6371 h 10142"/>
                  <a:gd name="connsiteX3" fmla="*/ 5918 w 10000"/>
                  <a:gd name="connsiteY3" fmla="*/ 10142 h 10142"/>
                  <a:gd name="connsiteX4" fmla="*/ 10000 w 10000"/>
                  <a:gd name="connsiteY4" fmla="*/ 4264 h 10142"/>
                  <a:gd name="connsiteX5" fmla="*/ 7984 w 10000"/>
                  <a:gd name="connsiteY5" fmla="*/ 0 h 10142"/>
                  <a:gd name="connsiteX6" fmla="*/ 801 w 10000"/>
                  <a:gd name="connsiteY6" fmla="*/ 2879 h 10142"/>
                  <a:gd name="connsiteX0" fmla="*/ 801 w 10000"/>
                  <a:gd name="connsiteY0" fmla="*/ 2879 h 10142"/>
                  <a:gd name="connsiteX1" fmla="*/ 1409 w 10000"/>
                  <a:gd name="connsiteY1" fmla="*/ 4354 h 10142"/>
                  <a:gd name="connsiteX2" fmla="*/ 0 w 10000"/>
                  <a:gd name="connsiteY2" fmla="*/ 6371 h 10142"/>
                  <a:gd name="connsiteX3" fmla="*/ 5918 w 10000"/>
                  <a:gd name="connsiteY3" fmla="*/ 10142 h 10142"/>
                  <a:gd name="connsiteX4" fmla="*/ 10000 w 10000"/>
                  <a:gd name="connsiteY4" fmla="*/ 4264 h 10142"/>
                  <a:gd name="connsiteX5" fmla="*/ 7984 w 10000"/>
                  <a:gd name="connsiteY5" fmla="*/ 0 h 10142"/>
                  <a:gd name="connsiteX6" fmla="*/ 801 w 10000"/>
                  <a:gd name="connsiteY6" fmla="*/ 2879 h 1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142">
                    <a:moveTo>
                      <a:pt x="801" y="2879"/>
                    </a:moveTo>
                    <a:cubicBezTo>
                      <a:pt x="1056" y="3213"/>
                      <a:pt x="1542" y="3772"/>
                      <a:pt x="1409" y="4354"/>
                    </a:cubicBezTo>
                    <a:cubicBezTo>
                      <a:pt x="1276" y="4936"/>
                      <a:pt x="670" y="5932"/>
                      <a:pt x="0" y="6371"/>
                    </a:cubicBezTo>
                    <a:lnTo>
                      <a:pt x="5918" y="10142"/>
                    </a:lnTo>
                    <a:cubicBezTo>
                      <a:pt x="7989" y="9278"/>
                      <a:pt x="10000" y="6540"/>
                      <a:pt x="10000" y="4264"/>
                    </a:cubicBezTo>
                    <a:cubicBezTo>
                      <a:pt x="10000" y="3037"/>
                      <a:pt x="8716" y="574"/>
                      <a:pt x="7984" y="0"/>
                    </a:cubicBezTo>
                    <a:cubicBezTo>
                      <a:pt x="7082" y="350"/>
                      <a:pt x="1406" y="2565"/>
                      <a:pt x="801" y="2879"/>
                    </a:cubicBezTo>
                    <a:close/>
                  </a:path>
                </a:pathLst>
              </a:custGeom>
              <a:solidFill>
                <a:srgbClr val="AE002B"/>
              </a:solidFill>
              <a:ln>
                <a:noFill/>
              </a:ln>
            </p:spPr>
            <p:txBody>
              <a:bodyPr vert="horz" wrap="square" lIns="61722" tIns="30861" rIns="61722" bIns="30861" numCol="1" anchor="t" anchorCtr="0" compatLnSpc="1">
                <a:prstTxWarp prst="textNoShape">
                  <a:avLst/>
                </a:prstTxWarp>
              </a:bodyPr>
              <a:lstStyle/>
              <a:p>
                <a:pPr defTabSz="822743"/>
                <a:endParaRPr lang="zh-CN" altLang="en-US" sz="1620" dirty="0">
                  <a:solidFill>
                    <a:srgbClr val="EB5F56"/>
                  </a:solidFill>
                  <a:latin typeface="Calibri"/>
                  <a:ea typeface="幼圆"/>
                </a:endParaRPr>
              </a:p>
            </p:txBody>
          </p:sp>
        </p:grp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4B4070D-17FC-A43E-56D2-CFEEE0CAD967}"/>
                </a:ext>
              </a:extLst>
            </p:cNvPr>
            <p:cNvSpPr/>
            <p:nvPr/>
          </p:nvSpPr>
          <p:spPr>
            <a:xfrm>
              <a:off x="4345265" y="3511338"/>
              <a:ext cx="400383" cy="383238"/>
            </a:xfrm>
            <a:prstGeom prst="ellipse">
              <a:avLst/>
            </a:prstGeom>
            <a:solidFill>
              <a:srgbClr val="AE002B"/>
            </a:solidFill>
            <a:ln>
              <a:solidFill>
                <a:srgbClr val="EFE4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8">
            <a:extLst>
              <a:ext uri="{FF2B5EF4-FFF2-40B4-BE49-F238E27FC236}">
                <a16:creationId xmlns:a16="http://schemas.microsoft.com/office/drawing/2014/main" id="{AA648F5E-A430-C555-F2D2-421ED3FCEE77}"/>
              </a:ext>
            </a:extLst>
          </p:cNvPr>
          <p:cNvSpPr>
            <a:spLocks/>
          </p:cNvSpPr>
          <p:nvPr/>
        </p:nvSpPr>
        <p:spPr bwMode="auto">
          <a:xfrm>
            <a:off x="3345266" y="3577624"/>
            <a:ext cx="2843671" cy="499785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5023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23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C23A0D-BAB3-D0F2-7939-2F09EEC73DEF}"/>
              </a:ext>
            </a:extLst>
          </p:cNvPr>
          <p:cNvSpPr txBox="1"/>
          <p:nvPr/>
        </p:nvSpPr>
        <p:spPr>
          <a:xfrm>
            <a:off x="6029949" y="1987051"/>
            <a:ext cx="2809251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如何解决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非晶形成能力问题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328259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7251592" y="1806448"/>
            <a:ext cx="2337198" cy="340978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7" y="257399"/>
            <a:ext cx="2012089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传统制备非晶合金方法</a:t>
            </a:r>
          </a:p>
        </p:txBody>
      </p:sp>
      <p:sp>
        <p:nvSpPr>
          <p:cNvPr id="18" name="Oval 11"/>
          <p:cNvSpPr/>
          <p:nvPr/>
        </p:nvSpPr>
        <p:spPr>
          <a:xfrm>
            <a:off x="291004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2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B7B1D1D-E251-0E20-FD24-B70689C09D6F}"/>
              </a:ext>
            </a:extLst>
          </p:cNvPr>
          <p:cNvSpPr/>
          <p:nvPr/>
        </p:nvSpPr>
        <p:spPr>
          <a:xfrm>
            <a:off x="5649311" y="721321"/>
            <a:ext cx="2461024" cy="1201630"/>
          </a:xfrm>
          <a:prstGeom prst="rect">
            <a:avLst/>
          </a:prstGeom>
          <a:solidFill>
            <a:schemeClr val="bg1"/>
          </a:solidFill>
          <a:ln w="57150">
            <a:solidFill>
              <a:srgbClr val="AE0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8DFDA30-6716-8628-59A7-07926D86755B}"/>
              </a:ext>
            </a:extLst>
          </p:cNvPr>
          <p:cNvSpPr/>
          <p:nvPr/>
        </p:nvSpPr>
        <p:spPr>
          <a:xfrm>
            <a:off x="5649311" y="721321"/>
            <a:ext cx="2461023" cy="472757"/>
          </a:xfrm>
          <a:prstGeom prst="rect">
            <a:avLst/>
          </a:prstGeom>
          <a:solidFill>
            <a:schemeClr val="bg1"/>
          </a:solidFill>
          <a:ln w="57150">
            <a:solidFill>
              <a:srgbClr val="AE0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9FD95D3-02F5-B8F1-DCB7-AA40686DB288}"/>
              </a:ext>
            </a:extLst>
          </p:cNvPr>
          <p:cNvSpPr txBox="1"/>
          <p:nvPr/>
        </p:nvSpPr>
        <p:spPr>
          <a:xfrm>
            <a:off x="6277010" y="756958"/>
            <a:ext cx="120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特征测量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307563CC-953F-9C19-F40D-0AB886FC87A5}"/>
              </a:ext>
            </a:extLst>
          </p:cNvPr>
          <p:cNvSpPr txBox="1"/>
          <p:nvPr/>
        </p:nvSpPr>
        <p:spPr>
          <a:xfrm>
            <a:off x="5983900" y="1322136"/>
            <a:ext cx="179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CN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3052CEF-E674-2847-0501-B1F5BC9F481D}"/>
              </a:ext>
            </a:extLst>
          </p:cNvPr>
          <p:cNvGrpSpPr/>
          <p:nvPr/>
        </p:nvGrpSpPr>
        <p:grpSpPr>
          <a:xfrm>
            <a:off x="1203472" y="721321"/>
            <a:ext cx="2461024" cy="1201630"/>
            <a:chOff x="1203472" y="721321"/>
            <a:chExt cx="2461024" cy="1201630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31BF3C77-BB41-4EFA-09CB-826B02FAFD78}"/>
                </a:ext>
              </a:extLst>
            </p:cNvPr>
            <p:cNvSpPr/>
            <p:nvPr/>
          </p:nvSpPr>
          <p:spPr>
            <a:xfrm>
              <a:off x="1203472" y="721321"/>
              <a:ext cx="2461024" cy="12016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4C0B9DC8-8C1F-C8C9-EBCB-35B25B5AC16A}"/>
                </a:ext>
              </a:extLst>
            </p:cNvPr>
            <p:cNvSpPr/>
            <p:nvPr/>
          </p:nvSpPr>
          <p:spPr>
            <a:xfrm>
              <a:off x="1203472" y="721321"/>
              <a:ext cx="2461023" cy="47275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3B469931-9CF7-E98E-ACA9-3F64438A7753}"/>
                </a:ext>
              </a:extLst>
            </p:cNvPr>
            <p:cNvSpPr txBox="1"/>
            <p:nvPr/>
          </p:nvSpPr>
          <p:spPr>
            <a:xfrm>
              <a:off x="1988488" y="757643"/>
              <a:ext cx="10109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n w="9525">
                    <a:solidFill>
                      <a:schemeClr val="tx1"/>
                    </a:solidFill>
                  </a:ln>
                  <a:latin typeface="黑体" panose="02010609060101010101" pitchFamily="49" charset="-122"/>
                  <a:ea typeface="黑体" panose="02010609060101010101" pitchFamily="49" charset="-122"/>
                </a:rPr>
                <a:t>试错法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0E53B769-6572-D6F1-0A9F-DEB99EA6715B}"/>
                </a:ext>
              </a:extLst>
            </p:cNvPr>
            <p:cNvSpPr txBox="1"/>
            <p:nvPr/>
          </p:nvSpPr>
          <p:spPr>
            <a:xfrm>
              <a:off x="1535695" y="1296904"/>
              <a:ext cx="17918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人为调比例</a:t>
              </a:r>
              <a:endPara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4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合成非晶</a:t>
              </a:r>
              <a:endParaRPr lang="zh-CN" altLang="en-US" sz="1400" b="1" baseline="-25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9" name="箭头: 虚尾 108">
            <a:extLst>
              <a:ext uri="{FF2B5EF4-FFF2-40B4-BE49-F238E27FC236}">
                <a16:creationId xmlns:a16="http://schemas.microsoft.com/office/drawing/2014/main" id="{0336143E-2198-9AD6-4BB8-5739AE3450B5}"/>
              </a:ext>
            </a:extLst>
          </p:cNvPr>
          <p:cNvSpPr/>
          <p:nvPr/>
        </p:nvSpPr>
        <p:spPr>
          <a:xfrm rot="10800000">
            <a:off x="3978007" y="772399"/>
            <a:ext cx="1370120" cy="843358"/>
          </a:xfrm>
          <a:prstGeom prst="stripedRightArrow">
            <a:avLst/>
          </a:prstGeom>
          <a:solidFill>
            <a:srgbClr val="AE002B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33231B5-83E0-0487-9E46-10E3AA0841C8}"/>
              </a:ext>
            </a:extLst>
          </p:cNvPr>
          <p:cNvGrpSpPr/>
          <p:nvPr/>
        </p:nvGrpSpPr>
        <p:grpSpPr>
          <a:xfrm>
            <a:off x="4408957" y="721321"/>
            <a:ext cx="900000" cy="900000"/>
            <a:chOff x="411480" y="2826327"/>
            <a:chExt cx="1687484" cy="168748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3A57542-A095-EAEF-BDC0-D4251ED8BF28}"/>
                </a:ext>
              </a:extLst>
            </p:cNvPr>
            <p:cNvSpPr/>
            <p:nvPr/>
          </p:nvSpPr>
          <p:spPr>
            <a:xfrm rot="2700000">
              <a:off x="1047404" y="2826327"/>
              <a:ext cx="415636" cy="1687484"/>
            </a:xfrm>
            <a:prstGeom prst="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C166E0-4E2C-687C-8292-81B9086F2943}"/>
                </a:ext>
              </a:extLst>
            </p:cNvPr>
            <p:cNvSpPr/>
            <p:nvPr/>
          </p:nvSpPr>
          <p:spPr>
            <a:xfrm rot="8100000">
              <a:off x="1111089" y="2826327"/>
              <a:ext cx="415636" cy="1687484"/>
            </a:xfrm>
            <a:prstGeom prst="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216571-5193-91FC-D2E4-E0CFBD044E5D}"/>
                </a:ext>
              </a:extLst>
            </p:cNvPr>
            <p:cNvSpPr/>
            <p:nvPr/>
          </p:nvSpPr>
          <p:spPr>
            <a:xfrm rot="8100000">
              <a:off x="1211154" y="2946548"/>
              <a:ext cx="215505" cy="1474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B517AB3-3BEE-2A52-6C2B-C1897CDEDF73}"/>
                </a:ext>
              </a:extLst>
            </p:cNvPr>
            <p:cNvSpPr/>
            <p:nvPr/>
          </p:nvSpPr>
          <p:spPr>
            <a:xfrm rot="2700000">
              <a:off x="1136136" y="2925573"/>
              <a:ext cx="238170" cy="1474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箭头: 虚尾 25">
            <a:extLst>
              <a:ext uri="{FF2B5EF4-FFF2-40B4-BE49-F238E27FC236}">
                <a16:creationId xmlns:a16="http://schemas.microsoft.com/office/drawing/2014/main" id="{EDFF653C-D36D-8657-1EC3-874B45638163}"/>
              </a:ext>
            </a:extLst>
          </p:cNvPr>
          <p:cNvSpPr/>
          <p:nvPr/>
        </p:nvSpPr>
        <p:spPr>
          <a:xfrm rot="5400000">
            <a:off x="6355005" y="2104279"/>
            <a:ext cx="1049626" cy="843358"/>
          </a:xfrm>
          <a:prstGeom prst="stripedRightArrow">
            <a:avLst/>
          </a:prstGeom>
          <a:solidFill>
            <a:srgbClr val="AE002B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125291D-7CDF-2DE0-7AD9-2CA835450E4C}"/>
              </a:ext>
            </a:extLst>
          </p:cNvPr>
          <p:cNvGrpSpPr/>
          <p:nvPr/>
        </p:nvGrpSpPr>
        <p:grpSpPr>
          <a:xfrm>
            <a:off x="5647283" y="3140865"/>
            <a:ext cx="2461024" cy="1201630"/>
            <a:chOff x="1203472" y="721321"/>
            <a:chExt cx="2461024" cy="12016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EDFC6B6-C716-82C3-64F7-3D7888F8E3D3}"/>
                </a:ext>
              </a:extLst>
            </p:cNvPr>
            <p:cNvSpPr/>
            <p:nvPr/>
          </p:nvSpPr>
          <p:spPr>
            <a:xfrm>
              <a:off x="1203472" y="721321"/>
              <a:ext cx="2461024" cy="12016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0BA6654-ED08-9AF5-221C-2356CA1D25F8}"/>
                </a:ext>
              </a:extLst>
            </p:cNvPr>
            <p:cNvSpPr/>
            <p:nvPr/>
          </p:nvSpPr>
          <p:spPr>
            <a:xfrm>
              <a:off x="1203472" y="721321"/>
              <a:ext cx="2461023" cy="47275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B03F7C-B571-2C4A-60F9-498A1439E816}"/>
                </a:ext>
              </a:extLst>
            </p:cNvPr>
            <p:cNvSpPr txBox="1"/>
            <p:nvPr/>
          </p:nvSpPr>
          <p:spPr>
            <a:xfrm>
              <a:off x="1542336" y="757644"/>
              <a:ext cx="1737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n w="9525">
                    <a:solidFill>
                      <a:schemeClr val="tx1"/>
                    </a:solidFill>
                  </a:ln>
                  <a:latin typeface="黑体" panose="02010609060101010101" pitchFamily="49" charset="-122"/>
                  <a:ea typeface="黑体" panose="02010609060101010101" pitchFamily="49" charset="-122"/>
                </a:rPr>
                <a:t>机器学习预测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1C5B34F-8A90-8CD0-E811-20FE5FF2CBF9}"/>
                </a:ext>
              </a:extLst>
            </p:cNvPr>
            <p:cNvSpPr txBox="1"/>
            <p:nvPr/>
          </p:nvSpPr>
          <p:spPr>
            <a:xfrm>
              <a:off x="1540089" y="1371065"/>
              <a:ext cx="17918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非晶形成能力</a:t>
              </a:r>
              <a:endParaRPr lang="zh-CN" alt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箭头: 虚尾 35">
            <a:extLst>
              <a:ext uri="{FF2B5EF4-FFF2-40B4-BE49-F238E27FC236}">
                <a16:creationId xmlns:a16="http://schemas.microsoft.com/office/drawing/2014/main" id="{E8E8E186-9D4C-E6D5-561D-414E9C77CD20}"/>
              </a:ext>
            </a:extLst>
          </p:cNvPr>
          <p:cNvSpPr/>
          <p:nvPr/>
        </p:nvSpPr>
        <p:spPr>
          <a:xfrm rot="10800000">
            <a:off x="3979984" y="3191943"/>
            <a:ext cx="1370120" cy="843358"/>
          </a:xfrm>
          <a:prstGeom prst="stripedRightArrow">
            <a:avLst/>
          </a:prstGeom>
          <a:solidFill>
            <a:srgbClr val="AE002B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0FC48A5-82CC-4261-BC60-20564FF102F9}"/>
              </a:ext>
            </a:extLst>
          </p:cNvPr>
          <p:cNvGrpSpPr/>
          <p:nvPr/>
        </p:nvGrpSpPr>
        <p:grpSpPr>
          <a:xfrm>
            <a:off x="1203472" y="3140865"/>
            <a:ext cx="2461024" cy="1201630"/>
            <a:chOff x="1203472" y="721321"/>
            <a:chExt cx="2461024" cy="120163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627FFEF-CCA4-66BA-E0B1-8149F76B5B9E}"/>
                </a:ext>
              </a:extLst>
            </p:cNvPr>
            <p:cNvSpPr/>
            <p:nvPr/>
          </p:nvSpPr>
          <p:spPr>
            <a:xfrm>
              <a:off x="1203472" y="721321"/>
              <a:ext cx="2461024" cy="12016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8C0F278-7434-520C-25E3-E71D24DFE9A8}"/>
                </a:ext>
              </a:extLst>
            </p:cNvPr>
            <p:cNvSpPr/>
            <p:nvPr/>
          </p:nvSpPr>
          <p:spPr>
            <a:xfrm>
              <a:off x="1203472" y="721321"/>
              <a:ext cx="2461023" cy="47275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A3037C4-A998-6A28-B119-F7564FB3EDEE}"/>
                </a:ext>
              </a:extLst>
            </p:cNvPr>
            <p:cNvSpPr txBox="1"/>
            <p:nvPr/>
          </p:nvSpPr>
          <p:spPr>
            <a:xfrm>
              <a:off x="1625239" y="757644"/>
              <a:ext cx="1737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n w="9525">
                    <a:solidFill>
                      <a:schemeClr val="tx1"/>
                    </a:solidFill>
                  </a:ln>
                  <a:latin typeface="黑体" panose="02010609060101010101" pitchFamily="49" charset="-122"/>
                  <a:ea typeface="黑体" panose="02010609060101010101" pitchFamily="49" charset="-122"/>
                </a:rPr>
                <a:t>非晶形成能力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E9D9771-882C-80F7-9C2C-12B6CC5969DD}"/>
                </a:ext>
              </a:extLst>
            </p:cNvPr>
            <p:cNvSpPr txBox="1"/>
            <p:nvPr/>
          </p:nvSpPr>
          <p:spPr>
            <a:xfrm>
              <a:off x="1535694" y="1296904"/>
              <a:ext cx="17918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根据预测值判断是否能合成非晶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19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7230176" y="1619412"/>
            <a:ext cx="2337198" cy="340978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7" y="257399"/>
            <a:ext cx="5266185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研究内容</a:t>
            </a:r>
            <a:r>
              <a:rPr lang="en-US" altLang="zh-CN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提出新的非晶合金评价指标及建立高性能预测模型</a:t>
            </a:r>
          </a:p>
        </p:txBody>
      </p:sp>
      <p:sp>
        <p:nvSpPr>
          <p:cNvPr id="18" name="Oval 11"/>
          <p:cNvSpPr/>
          <p:nvPr/>
        </p:nvSpPr>
        <p:spPr>
          <a:xfrm>
            <a:off x="291004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2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5340642-78F0-3DFB-759A-1CFA66BFD1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78955" y="683680"/>
            <a:ext cx="2612366" cy="2021252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9AF46E75-596A-5CA0-76AE-386DD109C6D0}"/>
              </a:ext>
            </a:extLst>
          </p:cNvPr>
          <p:cNvGrpSpPr/>
          <p:nvPr/>
        </p:nvGrpSpPr>
        <p:grpSpPr>
          <a:xfrm>
            <a:off x="1020328" y="831484"/>
            <a:ext cx="3649980" cy="3864511"/>
            <a:chOff x="291004" y="776762"/>
            <a:chExt cx="3649980" cy="386451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0058FF8-2695-6CF0-9BC6-67F22D1142B9}"/>
                </a:ext>
              </a:extLst>
            </p:cNvPr>
            <p:cNvSpPr/>
            <p:nvPr/>
          </p:nvSpPr>
          <p:spPr>
            <a:xfrm>
              <a:off x="478258" y="777509"/>
              <a:ext cx="648000" cy="648000"/>
            </a:xfrm>
            <a:prstGeom prst="ellipse">
              <a:avLst/>
            </a:prstGeom>
            <a:solidFill>
              <a:srgbClr val="AE002B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b="1" i="1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350" b="1" i="1" baseline="-250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zh-CN" altLang="en-US" sz="1350" b="1" i="1" baseline="-2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898F520-CB5A-8202-2B50-7E00EE28CEE3}"/>
                    </a:ext>
                  </a:extLst>
                </p:cNvPr>
                <p:cNvSpPr/>
                <p:nvPr/>
              </p:nvSpPr>
              <p:spPr>
                <a:xfrm>
                  <a:off x="291004" y="222088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𝑟𝑔</m:t>
                            </m:r>
                          </m:sub>
                        </m:sSub>
                      </m:oMath>
                    </m:oMathPara>
                  </a14:m>
                  <a:endParaRPr lang="en-US" altLang="zh-CN" sz="135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0.24168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898F520-CB5A-8202-2B50-7E00EE28CE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4" y="2220884"/>
                  <a:ext cx="723900" cy="5867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B8E6DA5-BFF7-A64F-0DC3-4A13036C0421}"/>
                    </a:ext>
                  </a:extLst>
                </p:cNvPr>
                <p:cNvSpPr/>
                <p:nvPr/>
              </p:nvSpPr>
              <p:spPr>
                <a:xfrm>
                  <a:off x="1022524" y="222088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3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0.45692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B8E6DA5-BFF7-A64F-0DC3-4A13036C04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524" y="2220884"/>
                  <a:ext cx="723900" cy="5867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4A04C088-A423-2DD1-104B-3204461C0452}"/>
                    </a:ext>
                  </a:extLst>
                </p:cNvPr>
                <p:cNvSpPr/>
                <p:nvPr/>
              </p:nvSpPr>
              <p:spPr>
                <a:xfrm>
                  <a:off x="1754044" y="222088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3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0.48693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4A04C088-A423-2DD1-104B-3204461C04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4044" y="2220884"/>
                  <a:ext cx="723900" cy="5867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99B1184-0090-DC87-9765-2F36ABD414B1}"/>
                    </a:ext>
                  </a:extLst>
                </p:cNvPr>
                <p:cNvSpPr/>
                <p:nvPr/>
              </p:nvSpPr>
              <p:spPr>
                <a:xfrm>
                  <a:off x="2485564" y="222088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35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zh-CN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0.44805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99B1184-0090-DC87-9765-2F36ABD41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564" y="2220884"/>
                  <a:ext cx="723900" cy="5867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75BA288F-9C23-FB51-C11C-AE7B2E198B3B}"/>
                    </a:ext>
                  </a:extLst>
                </p:cNvPr>
                <p:cNvSpPr/>
                <p:nvPr/>
              </p:nvSpPr>
              <p:spPr>
                <a:xfrm>
                  <a:off x="3217084" y="222088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35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0.50375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75BA288F-9C23-FB51-C11C-AE7B2E198B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7084" y="2220884"/>
                  <a:ext cx="723900" cy="5867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E70E4C37-3353-F43E-121A-6A90EEB2DA6D}"/>
                    </a:ext>
                  </a:extLst>
                </p:cNvPr>
                <p:cNvSpPr/>
                <p:nvPr/>
              </p:nvSpPr>
              <p:spPr>
                <a:xfrm>
                  <a:off x="649144" y="280762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0.51967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E70E4C37-3353-F43E-121A-6A90EEB2DA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44" y="2807624"/>
                  <a:ext cx="723900" cy="58674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D797D99-95DF-04BA-C44B-D4D909865920}"/>
                    </a:ext>
                  </a:extLst>
                </p:cNvPr>
                <p:cNvSpPr/>
                <p:nvPr/>
              </p:nvSpPr>
              <p:spPr>
                <a:xfrm>
                  <a:off x="1357804" y="280762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13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135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0.52861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D797D99-95DF-04BA-C44B-D4D9098659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804" y="2807624"/>
                  <a:ext cx="723900" cy="58674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E94E8E8-41F7-C20C-4E82-5169EBF05980}"/>
                    </a:ext>
                  </a:extLst>
                </p:cNvPr>
                <p:cNvSpPr/>
                <p:nvPr/>
              </p:nvSpPr>
              <p:spPr>
                <a:xfrm>
                  <a:off x="2089324" y="280762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35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𝜈</m:t>
                        </m:r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0.59435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E94E8E8-41F7-C20C-4E82-5169EBF059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324" y="2807624"/>
                  <a:ext cx="723900" cy="58674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F6338B52-2F17-1DEB-EA42-622EE69455B8}"/>
                    </a:ext>
                  </a:extLst>
                </p:cNvPr>
                <p:cNvSpPr/>
                <p:nvPr/>
              </p:nvSpPr>
              <p:spPr>
                <a:xfrm>
                  <a:off x="2813224" y="280762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350" i="1" dirty="0"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en-US" altLang="zh-CN" sz="1350" i="1" baseline="-25000" dirty="0"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B</m:t>
                        </m:r>
                      </m:oMath>
                    </m:oMathPara>
                  </a14:m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0.53842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F6338B52-2F17-1DEB-EA42-622EE69455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224" y="2807624"/>
                  <a:ext cx="723900" cy="58674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29B49033-F046-2DCB-0745-C50B1F90C5A3}"/>
                    </a:ext>
                  </a:extLst>
                </p:cNvPr>
                <p:cNvSpPr/>
                <p:nvPr/>
              </p:nvSpPr>
              <p:spPr>
                <a:xfrm>
                  <a:off x="992044" y="339436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0.55126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29B49033-F046-2DCB-0745-C50B1F90C5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044" y="3394364"/>
                  <a:ext cx="723900" cy="58674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D3A7BD31-8BCF-3CCB-B316-8C4C0A07556C}"/>
                    </a:ext>
                  </a:extLst>
                </p:cNvPr>
                <p:cNvSpPr/>
                <p:nvPr/>
              </p:nvSpPr>
              <p:spPr>
                <a:xfrm>
                  <a:off x="1715944" y="339436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35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𝜒</m:t>
                        </m:r>
                      </m:oMath>
                    </m:oMathPara>
                  </a14:m>
                  <a:endParaRPr lang="zh-CN" alt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0.60217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D3A7BD31-8BCF-3CCB-B316-8C4C0A0755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944" y="3394364"/>
                  <a:ext cx="723900" cy="58674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086C30DF-BE21-2C9D-0681-CD34190DD29E}"/>
                    </a:ext>
                  </a:extLst>
                </p:cNvPr>
                <p:cNvSpPr/>
                <p:nvPr/>
              </p:nvSpPr>
              <p:spPr>
                <a:xfrm>
                  <a:off x="2447464" y="339436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CN" sz="1350" dirty="0"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0.5999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086C30DF-BE21-2C9D-0681-CD34190DD2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464" y="3394364"/>
                  <a:ext cx="723900" cy="58674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D2AF773F-9F9F-480C-BDE8-C479B9353FAD}"/>
                    </a:ext>
                  </a:extLst>
                </p:cNvPr>
                <p:cNvSpPr/>
                <p:nvPr/>
              </p:nvSpPr>
              <p:spPr>
                <a:xfrm>
                  <a:off x="1652919" y="3981104"/>
                  <a:ext cx="833292" cy="660169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2200" b="1" baseline="-25000" dirty="0">
                      <a:solidFill>
                        <a:srgbClr val="FFFF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0.6830</a:t>
                  </a:r>
                  <a:endParaRPr lang="zh-CN" altLang="en-US" sz="2200" b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D2AF773F-9F9F-480C-BDE8-C479B9353F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2919" y="3981104"/>
                  <a:ext cx="833292" cy="660169"/>
                </a:xfrm>
                <a:prstGeom prst="rect">
                  <a:avLst/>
                </a:prstGeom>
                <a:blipFill>
                  <a:blip r:embed="rId17"/>
                  <a:stretch>
                    <a:fillRect b="-183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箭头: 下 30">
              <a:extLst>
                <a:ext uri="{FF2B5EF4-FFF2-40B4-BE49-F238E27FC236}">
                  <a16:creationId xmlns:a16="http://schemas.microsoft.com/office/drawing/2014/main" id="{BDDC7048-D8FB-AC5D-1A20-448511F90AC2}"/>
                </a:ext>
              </a:extLst>
            </p:cNvPr>
            <p:cNvSpPr/>
            <p:nvPr/>
          </p:nvSpPr>
          <p:spPr>
            <a:xfrm>
              <a:off x="590470" y="1548038"/>
              <a:ext cx="348234" cy="586740"/>
            </a:xfrm>
            <a:prstGeom prst="downArrow">
              <a:avLst/>
            </a:prstGeom>
            <a:solidFill>
              <a:srgbClr val="BFBFBF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箭头: 下 31">
              <a:extLst>
                <a:ext uri="{FF2B5EF4-FFF2-40B4-BE49-F238E27FC236}">
                  <a16:creationId xmlns:a16="http://schemas.microsoft.com/office/drawing/2014/main" id="{98DDA4F4-0512-A95A-3F24-88F8EBA2AC87}"/>
                </a:ext>
              </a:extLst>
            </p:cNvPr>
            <p:cNvSpPr/>
            <p:nvPr/>
          </p:nvSpPr>
          <p:spPr>
            <a:xfrm>
              <a:off x="1903777" y="1548038"/>
              <a:ext cx="348234" cy="586740"/>
            </a:xfrm>
            <a:prstGeom prst="downArrow">
              <a:avLst/>
            </a:prstGeom>
            <a:solidFill>
              <a:srgbClr val="BFBFBF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箭头: 下 32">
              <a:extLst>
                <a:ext uri="{FF2B5EF4-FFF2-40B4-BE49-F238E27FC236}">
                  <a16:creationId xmlns:a16="http://schemas.microsoft.com/office/drawing/2014/main" id="{3B562574-15A7-21BB-77C5-188B97F4D72A}"/>
                </a:ext>
              </a:extLst>
            </p:cNvPr>
            <p:cNvSpPr/>
            <p:nvPr/>
          </p:nvSpPr>
          <p:spPr>
            <a:xfrm>
              <a:off x="3232324" y="1548038"/>
              <a:ext cx="348234" cy="586740"/>
            </a:xfrm>
            <a:prstGeom prst="downArrow">
              <a:avLst/>
            </a:prstGeom>
            <a:solidFill>
              <a:srgbClr val="BFBFBF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13B96C3-F750-62FB-37FC-FBDA2256FD76}"/>
                </a:ext>
              </a:extLst>
            </p:cNvPr>
            <p:cNvSpPr/>
            <p:nvPr/>
          </p:nvSpPr>
          <p:spPr>
            <a:xfrm>
              <a:off x="1773774" y="777509"/>
              <a:ext cx="648000" cy="648000"/>
            </a:xfrm>
            <a:prstGeom prst="ellipse">
              <a:avLst/>
            </a:prstGeom>
            <a:solidFill>
              <a:srgbClr val="AE002B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b="1" i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350" b="1" i="1" baseline="-250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sz="1350" b="1" i="1" baseline="-2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9914AF6-6B73-DAA1-4FD1-7493770CE11B}"/>
                </a:ext>
              </a:extLst>
            </p:cNvPr>
            <p:cNvSpPr/>
            <p:nvPr/>
          </p:nvSpPr>
          <p:spPr>
            <a:xfrm>
              <a:off x="3097614" y="776762"/>
              <a:ext cx="648000" cy="648000"/>
            </a:xfrm>
            <a:prstGeom prst="ellipse">
              <a:avLst/>
            </a:prstGeom>
            <a:solidFill>
              <a:srgbClr val="AE002B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b="1" i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350" b="1" i="1" baseline="-250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zh-CN" altLang="en-US" sz="1350" b="1" i="1" baseline="-2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箭头: 下弧形 50">
            <a:extLst>
              <a:ext uri="{FF2B5EF4-FFF2-40B4-BE49-F238E27FC236}">
                <a16:creationId xmlns:a16="http://schemas.microsoft.com/office/drawing/2014/main" id="{8278B755-247A-B6F4-1903-0F461946030F}"/>
              </a:ext>
            </a:extLst>
          </p:cNvPr>
          <p:cNvSpPr/>
          <p:nvPr/>
        </p:nvSpPr>
        <p:spPr>
          <a:xfrm rot="20162731">
            <a:off x="4050592" y="3806643"/>
            <a:ext cx="2596212" cy="1098522"/>
          </a:xfrm>
          <a:prstGeom prst="curvedUpArrow">
            <a:avLst>
              <a:gd name="adj1" fmla="val 25000"/>
              <a:gd name="adj2" fmla="val 50000"/>
              <a:gd name="adj3" fmla="val 26265"/>
            </a:avLst>
          </a:prstGeom>
          <a:ln w="190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3">
                <a:extLst>
                  <a:ext uri="{FF2B5EF4-FFF2-40B4-BE49-F238E27FC236}">
                    <a16:creationId xmlns:a16="http://schemas.microsoft.com/office/drawing/2014/main" id="{A5839DFC-E28F-F06B-88C0-C9BA36A81A5D}"/>
                  </a:ext>
                </a:extLst>
              </p:cNvPr>
              <p:cNvSpPr txBox="1"/>
              <p:nvPr/>
            </p:nvSpPr>
            <p:spPr>
              <a:xfrm>
                <a:off x="3430772" y="2829669"/>
                <a:ext cx="6002366" cy="566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zh-CN" alt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zh-CN" alt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zh-CN" alt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zh-CN" alt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zh-CN" altLang="en-US" sz="1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" name="文本框 3">
                <a:extLst>
                  <a:ext uri="{FF2B5EF4-FFF2-40B4-BE49-F238E27FC236}">
                    <a16:creationId xmlns:a16="http://schemas.microsoft.com/office/drawing/2014/main" id="{A5839DFC-E28F-F06B-88C0-C9BA36A81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772" y="2829669"/>
                <a:ext cx="6002366" cy="5666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5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ent Arrow 65"/>
          <p:cNvSpPr/>
          <p:nvPr/>
        </p:nvSpPr>
        <p:spPr>
          <a:xfrm>
            <a:off x="7230176" y="1619412"/>
            <a:ext cx="2337198" cy="340978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762897" y="257399"/>
            <a:ext cx="5266185" cy="311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研究内容</a:t>
            </a:r>
            <a:r>
              <a:rPr lang="en-US" altLang="zh-CN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1422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提出新的非晶合金评价指标及建立高性能预测模型</a:t>
            </a:r>
          </a:p>
        </p:txBody>
      </p:sp>
      <p:sp>
        <p:nvSpPr>
          <p:cNvPr id="18" name="Oval 11"/>
          <p:cNvSpPr/>
          <p:nvPr/>
        </p:nvSpPr>
        <p:spPr>
          <a:xfrm>
            <a:off x="291004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9" name="Oval 11"/>
          <p:cNvSpPr/>
          <p:nvPr/>
        </p:nvSpPr>
        <p:spPr>
          <a:xfrm>
            <a:off x="394732" y="236848"/>
            <a:ext cx="284338" cy="284338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spcBef>
                <a:spcPct val="0"/>
              </a:spcBef>
              <a:spcAft>
                <a:spcPct val="0"/>
              </a:spcAft>
            </a:pPr>
            <a:endParaRPr lang="en-US" sz="128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5340642-78F0-3DFB-759A-1CFA66BFD1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11962" y="2764274"/>
            <a:ext cx="2612366" cy="202125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E6825F8-0EDB-198D-3407-DCC42A92BA91}"/>
              </a:ext>
            </a:extLst>
          </p:cNvPr>
          <p:cNvGrpSpPr/>
          <p:nvPr/>
        </p:nvGrpSpPr>
        <p:grpSpPr>
          <a:xfrm>
            <a:off x="6383258" y="174581"/>
            <a:ext cx="1882140" cy="2255520"/>
            <a:chOff x="6383258" y="174581"/>
            <a:chExt cx="1882140" cy="225552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CF4BFFBD-3BFA-77F7-BFA7-FD69F2DD360F}"/>
                </a:ext>
              </a:extLst>
            </p:cNvPr>
            <p:cNvSpPr/>
            <p:nvPr/>
          </p:nvSpPr>
          <p:spPr>
            <a:xfrm>
              <a:off x="6383258" y="174581"/>
              <a:ext cx="1882140" cy="2255520"/>
            </a:xfrm>
            <a:prstGeom prst="roundRect">
              <a:avLst/>
            </a:prstGeom>
            <a:ln w="19050">
              <a:prstDash val="lgDash"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流程图: 可选过程 35">
              <a:extLst>
                <a:ext uri="{FF2B5EF4-FFF2-40B4-BE49-F238E27FC236}">
                  <a16:creationId xmlns:a16="http://schemas.microsoft.com/office/drawing/2014/main" id="{74506810-6C38-0139-5CE9-F6BE3A47629F}"/>
                </a:ext>
              </a:extLst>
            </p:cNvPr>
            <p:cNvSpPr/>
            <p:nvPr/>
          </p:nvSpPr>
          <p:spPr>
            <a:xfrm>
              <a:off x="6549606" y="259163"/>
              <a:ext cx="1593872" cy="586740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粒子群优化卷积神经网络模型</a:t>
              </a:r>
            </a:p>
          </p:txBody>
        </p:sp>
        <p:sp>
          <p:nvSpPr>
            <p:cNvPr id="37" name="流程图: 可选过程 36">
              <a:extLst>
                <a:ext uri="{FF2B5EF4-FFF2-40B4-BE49-F238E27FC236}">
                  <a16:creationId xmlns:a16="http://schemas.microsoft.com/office/drawing/2014/main" id="{1C6B7D45-B0F8-BA02-2853-949D5B06D386}"/>
                </a:ext>
              </a:extLst>
            </p:cNvPr>
            <p:cNvSpPr/>
            <p:nvPr/>
          </p:nvSpPr>
          <p:spPr>
            <a:xfrm>
              <a:off x="6549604" y="1002494"/>
              <a:ext cx="1593873" cy="586740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引入注意力机制的</a:t>
              </a:r>
              <a:r>
                <a:rPr lang="en-US" altLang="zh-CN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RNN</a:t>
              </a:r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LSTM</a:t>
              </a:r>
              <a:endPara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流程图: 可选过程 37">
              <a:extLst>
                <a:ext uri="{FF2B5EF4-FFF2-40B4-BE49-F238E27FC236}">
                  <a16:creationId xmlns:a16="http://schemas.microsoft.com/office/drawing/2014/main" id="{960AE0D2-B834-17F4-BAF5-AC7F69EF0ED8}"/>
                </a:ext>
              </a:extLst>
            </p:cNvPr>
            <p:cNvSpPr/>
            <p:nvPr/>
          </p:nvSpPr>
          <p:spPr>
            <a:xfrm>
              <a:off x="6549605" y="1745825"/>
              <a:ext cx="1593873" cy="586740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Stacking</a:t>
              </a:r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Blending</a:t>
              </a:r>
              <a:r>
                <a:rPr lang="zh-CN" altLang="en-US" sz="12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集成学习</a:t>
              </a:r>
            </a:p>
          </p:txBody>
        </p:sp>
      </p:grpSp>
      <p:sp>
        <p:nvSpPr>
          <p:cNvPr id="39" name="箭头: 虚尾 38">
            <a:extLst>
              <a:ext uri="{FF2B5EF4-FFF2-40B4-BE49-F238E27FC236}">
                <a16:creationId xmlns:a16="http://schemas.microsoft.com/office/drawing/2014/main" id="{92B2C61E-7868-2553-88A7-0D0E6ACD6350}"/>
              </a:ext>
            </a:extLst>
          </p:cNvPr>
          <p:cNvSpPr/>
          <p:nvPr/>
        </p:nvSpPr>
        <p:spPr>
          <a:xfrm>
            <a:off x="4400023" y="1167257"/>
            <a:ext cx="1470660" cy="528447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箭头: 虚尾 48">
            <a:extLst>
              <a:ext uri="{FF2B5EF4-FFF2-40B4-BE49-F238E27FC236}">
                <a16:creationId xmlns:a16="http://schemas.microsoft.com/office/drawing/2014/main" id="{095B383B-C159-792D-4247-570389EDD959}"/>
              </a:ext>
            </a:extLst>
          </p:cNvPr>
          <p:cNvSpPr/>
          <p:nvPr/>
        </p:nvSpPr>
        <p:spPr>
          <a:xfrm>
            <a:off x="3045324" y="4039397"/>
            <a:ext cx="1470660" cy="528447"/>
          </a:xfrm>
          <a:prstGeom prst="stripedRightArrow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90BA2C4-F054-0D61-D5D8-1E58948E0580}"/>
              </a:ext>
            </a:extLst>
          </p:cNvPr>
          <p:cNvSpPr txBox="1"/>
          <p:nvPr/>
        </p:nvSpPr>
        <p:spPr>
          <a:xfrm>
            <a:off x="3538729" y="3726957"/>
            <a:ext cx="48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2AB51C0-6308-CFF1-9EAA-0920A3902E95}"/>
              </a:ext>
            </a:extLst>
          </p:cNvPr>
          <p:cNvSpPr txBox="1"/>
          <p:nvPr/>
        </p:nvSpPr>
        <p:spPr>
          <a:xfrm>
            <a:off x="4815378" y="845903"/>
            <a:ext cx="48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n-ea"/>
                <a:cs typeface="Times New Roman" panose="02020603050405020304" pitchFamily="18" charset="0"/>
              </a:rPr>
              <a:t>②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5422EB-EF4A-7208-3234-5A92F02D4DCC}"/>
              </a:ext>
            </a:extLst>
          </p:cNvPr>
          <p:cNvGrpSpPr/>
          <p:nvPr/>
        </p:nvGrpSpPr>
        <p:grpSpPr>
          <a:xfrm>
            <a:off x="554065" y="753512"/>
            <a:ext cx="3649980" cy="3864511"/>
            <a:chOff x="291004" y="776762"/>
            <a:chExt cx="3649980" cy="386451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A7FD9F0-A5A9-D802-F930-7B5821F19703}"/>
                </a:ext>
              </a:extLst>
            </p:cNvPr>
            <p:cNvSpPr/>
            <p:nvPr/>
          </p:nvSpPr>
          <p:spPr>
            <a:xfrm>
              <a:off x="478258" y="777509"/>
              <a:ext cx="648000" cy="648000"/>
            </a:xfrm>
            <a:prstGeom prst="ellipse">
              <a:avLst/>
            </a:prstGeom>
            <a:solidFill>
              <a:srgbClr val="AE002B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b="1" i="1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350" b="1" i="1" baseline="-250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zh-CN" altLang="en-US" sz="1350" b="1" i="1" baseline="-2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4A2C851-2A44-D52C-AF49-FBBF79EBD8BF}"/>
                    </a:ext>
                  </a:extLst>
                </p:cNvPr>
                <p:cNvSpPr/>
                <p:nvPr/>
              </p:nvSpPr>
              <p:spPr>
                <a:xfrm>
                  <a:off x="291004" y="222088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𝑟𝑔</m:t>
                            </m:r>
                          </m:sub>
                        </m:sSub>
                      </m:oMath>
                    </m:oMathPara>
                  </a14:m>
                  <a:endParaRPr lang="en-US" altLang="zh-CN" sz="135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0.24168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4A2C851-2A44-D52C-AF49-FBBF79EBD8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4" y="2220884"/>
                  <a:ext cx="723900" cy="5867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C1FA4BC-C1A8-9CA2-0A4F-00917DA7F5F1}"/>
                    </a:ext>
                  </a:extLst>
                </p:cNvPr>
                <p:cNvSpPr/>
                <p:nvPr/>
              </p:nvSpPr>
              <p:spPr>
                <a:xfrm>
                  <a:off x="1022524" y="222088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3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0.45692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C1FA4BC-C1A8-9CA2-0A4F-00917DA7F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524" y="2220884"/>
                  <a:ext cx="723900" cy="5867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7109197-1466-54FD-DE5C-714ABF38AF28}"/>
                    </a:ext>
                  </a:extLst>
                </p:cNvPr>
                <p:cNvSpPr/>
                <p:nvPr/>
              </p:nvSpPr>
              <p:spPr>
                <a:xfrm>
                  <a:off x="1754044" y="222088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3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0.48693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7109197-1466-54FD-DE5C-714ABF38AF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4044" y="2220884"/>
                  <a:ext cx="723900" cy="5867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2F1A3111-9A7E-AA52-1BA9-C6DC74B88C37}"/>
                    </a:ext>
                  </a:extLst>
                </p:cNvPr>
                <p:cNvSpPr/>
                <p:nvPr/>
              </p:nvSpPr>
              <p:spPr>
                <a:xfrm>
                  <a:off x="2485564" y="222088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35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zh-CN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0.44805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2F1A3111-9A7E-AA52-1BA9-C6DC74B88C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564" y="2220884"/>
                  <a:ext cx="723900" cy="5867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DC1C0C50-C10F-6948-DCF6-6C0F214CF1D9}"/>
                    </a:ext>
                  </a:extLst>
                </p:cNvPr>
                <p:cNvSpPr/>
                <p:nvPr/>
              </p:nvSpPr>
              <p:spPr>
                <a:xfrm>
                  <a:off x="3217084" y="222088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35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0.50375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DC1C0C50-C10F-6948-DCF6-6C0F214CF1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7084" y="2220884"/>
                  <a:ext cx="723900" cy="5867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323A85BC-5FB9-BC9F-914D-230D77B1E642}"/>
                    </a:ext>
                  </a:extLst>
                </p:cNvPr>
                <p:cNvSpPr/>
                <p:nvPr/>
              </p:nvSpPr>
              <p:spPr>
                <a:xfrm>
                  <a:off x="649144" y="280762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0.51967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323A85BC-5FB9-BC9F-914D-230D77B1E6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44" y="2807624"/>
                  <a:ext cx="723900" cy="58674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F200EE8E-9C27-B5B6-1722-BC1641BF69A9}"/>
                    </a:ext>
                  </a:extLst>
                </p:cNvPr>
                <p:cNvSpPr/>
                <p:nvPr/>
              </p:nvSpPr>
              <p:spPr>
                <a:xfrm>
                  <a:off x="1357804" y="280762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13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135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0.52861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F200EE8E-9C27-B5B6-1722-BC1641BF69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804" y="2807624"/>
                  <a:ext cx="723900" cy="58674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8EBF9F2-DB69-CFD7-F8CD-DB1B60E1A18B}"/>
                    </a:ext>
                  </a:extLst>
                </p:cNvPr>
                <p:cNvSpPr/>
                <p:nvPr/>
              </p:nvSpPr>
              <p:spPr>
                <a:xfrm>
                  <a:off x="2089324" y="280762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35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𝜈</m:t>
                        </m:r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0.59435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8EBF9F2-DB69-CFD7-F8CD-DB1B60E1A1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324" y="2807624"/>
                  <a:ext cx="723900" cy="58674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E072696-9ADD-074C-C2E8-1E14B7D37F61}"/>
                    </a:ext>
                  </a:extLst>
                </p:cNvPr>
                <p:cNvSpPr/>
                <p:nvPr/>
              </p:nvSpPr>
              <p:spPr>
                <a:xfrm>
                  <a:off x="2813224" y="280762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350" i="1" dirty="0"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en-US" altLang="zh-CN" sz="1350" i="1" baseline="-25000" dirty="0"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B</m:t>
                        </m:r>
                      </m:oMath>
                    </m:oMathPara>
                  </a14:m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0.53842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E072696-9ADD-074C-C2E8-1E14B7D37F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224" y="2807624"/>
                  <a:ext cx="723900" cy="58674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2FE7FD7F-5845-D2AA-D204-8688361E5536}"/>
                    </a:ext>
                  </a:extLst>
                </p:cNvPr>
                <p:cNvSpPr/>
                <p:nvPr/>
              </p:nvSpPr>
              <p:spPr>
                <a:xfrm>
                  <a:off x="992044" y="339436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0.55126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2FE7FD7F-5845-D2AA-D204-8688361E5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044" y="3394364"/>
                  <a:ext cx="723900" cy="58674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19824378-C4DD-9316-8402-AAD0A44F1CFA}"/>
                    </a:ext>
                  </a:extLst>
                </p:cNvPr>
                <p:cNvSpPr/>
                <p:nvPr/>
              </p:nvSpPr>
              <p:spPr>
                <a:xfrm>
                  <a:off x="1715944" y="339436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35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𝜒</m:t>
                        </m:r>
                      </m:oMath>
                    </m:oMathPara>
                  </a14:m>
                  <a:endParaRPr lang="zh-CN" alt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0.60217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19824378-C4DD-9316-8402-AAD0A44F1C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944" y="3394364"/>
                  <a:ext cx="723900" cy="58674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7E6BF7F-0E05-C31B-CDF3-8B54C5B21975}"/>
                    </a:ext>
                  </a:extLst>
                </p:cNvPr>
                <p:cNvSpPr/>
                <p:nvPr/>
              </p:nvSpPr>
              <p:spPr>
                <a:xfrm>
                  <a:off x="2447464" y="3394364"/>
                  <a:ext cx="723900" cy="58674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CN" sz="1350" dirty="0"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35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0.5999</a:t>
                  </a:r>
                  <a:endParaRPr lang="zh-CN" altLang="en-US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7E6BF7F-0E05-C31B-CDF3-8B54C5B219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464" y="3394364"/>
                  <a:ext cx="723900" cy="58674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1392813E-FC81-9842-9991-5F0ED4F9E9BD}"/>
                    </a:ext>
                  </a:extLst>
                </p:cNvPr>
                <p:cNvSpPr/>
                <p:nvPr/>
              </p:nvSpPr>
              <p:spPr>
                <a:xfrm>
                  <a:off x="1652919" y="3981104"/>
                  <a:ext cx="833292" cy="660169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2200" b="1" baseline="-25000" dirty="0">
                      <a:solidFill>
                        <a:srgbClr val="FFFF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0.6830</a:t>
                  </a:r>
                  <a:endParaRPr lang="zh-CN" altLang="en-US" sz="2200" b="1" baseline="-250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1392813E-FC81-9842-9991-5F0ED4F9E9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2919" y="3981104"/>
                  <a:ext cx="833292" cy="660169"/>
                </a:xfrm>
                <a:prstGeom prst="rect">
                  <a:avLst/>
                </a:prstGeom>
                <a:blipFill>
                  <a:blip r:embed="rId17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箭头: 下 32">
              <a:extLst>
                <a:ext uri="{FF2B5EF4-FFF2-40B4-BE49-F238E27FC236}">
                  <a16:creationId xmlns:a16="http://schemas.microsoft.com/office/drawing/2014/main" id="{092E99E4-2C75-A9CD-ACB9-471C013711B9}"/>
                </a:ext>
              </a:extLst>
            </p:cNvPr>
            <p:cNvSpPr/>
            <p:nvPr/>
          </p:nvSpPr>
          <p:spPr>
            <a:xfrm>
              <a:off x="590470" y="1548038"/>
              <a:ext cx="348234" cy="586740"/>
            </a:xfrm>
            <a:prstGeom prst="downArrow">
              <a:avLst/>
            </a:prstGeom>
            <a:solidFill>
              <a:srgbClr val="BFBFBF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箭头: 下 46">
              <a:extLst>
                <a:ext uri="{FF2B5EF4-FFF2-40B4-BE49-F238E27FC236}">
                  <a16:creationId xmlns:a16="http://schemas.microsoft.com/office/drawing/2014/main" id="{97D6D1DD-787C-19E0-AF31-7A367EE2E9CB}"/>
                </a:ext>
              </a:extLst>
            </p:cNvPr>
            <p:cNvSpPr/>
            <p:nvPr/>
          </p:nvSpPr>
          <p:spPr>
            <a:xfrm>
              <a:off x="1903777" y="1548038"/>
              <a:ext cx="348234" cy="586740"/>
            </a:xfrm>
            <a:prstGeom prst="downArrow">
              <a:avLst/>
            </a:prstGeom>
            <a:solidFill>
              <a:srgbClr val="BFBFBF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箭头: 下 47">
              <a:extLst>
                <a:ext uri="{FF2B5EF4-FFF2-40B4-BE49-F238E27FC236}">
                  <a16:creationId xmlns:a16="http://schemas.microsoft.com/office/drawing/2014/main" id="{C0027C74-E4AA-E41B-D424-B069BDC87FB7}"/>
                </a:ext>
              </a:extLst>
            </p:cNvPr>
            <p:cNvSpPr/>
            <p:nvPr/>
          </p:nvSpPr>
          <p:spPr>
            <a:xfrm>
              <a:off x="3232324" y="1548038"/>
              <a:ext cx="348234" cy="586740"/>
            </a:xfrm>
            <a:prstGeom prst="downArrow">
              <a:avLst/>
            </a:prstGeom>
            <a:solidFill>
              <a:srgbClr val="BFBFBF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8197D4C-14D3-3DF0-7580-7140BC6ECBAD}"/>
                </a:ext>
              </a:extLst>
            </p:cNvPr>
            <p:cNvSpPr/>
            <p:nvPr/>
          </p:nvSpPr>
          <p:spPr>
            <a:xfrm>
              <a:off x="1773774" y="777509"/>
              <a:ext cx="648000" cy="648000"/>
            </a:xfrm>
            <a:prstGeom prst="ellipse">
              <a:avLst/>
            </a:prstGeom>
            <a:solidFill>
              <a:srgbClr val="AE002B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b="1" i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350" b="1" i="1" baseline="-250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sz="1350" b="1" i="1" baseline="-2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4E2CCA7-539E-6390-F313-1C759402DE70}"/>
                </a:ext>
              </a:extLst>
            </p:cNvPr>
            <p:cNvSpPr/>
            <p:nvPr/>
          </p:nvSpPr>
          <p:spPr>
            <a:xfrm>
              <a:off x="3097614" y="776762"/>
              <a:ext cx="648000" cy="648000"/>
            </a:xfrm>
            <a:prstGeom prst="ellipse">
              <a:avLst/>
            </a:prstGeom>
            <a:solidFill>
              <a:srgbClr val="AE002B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b="1" i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350" b="1" i="1" baseline="-250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zh-CN" altLang="en-US" sz="1350" b="1" i="1" baseline="-2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93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839</TotalTime>
  <Words>520</Words>
  <Application>Microsoft Office PowerPoint</Application>
  <PresentationFormat>全屏显示(16:9)</PresentationFormat>
  <Paragraphs>164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等线</vt:lpstr>
      <vt:lpstr>黑体</vt:lpstr>
      <vt:lpstr>华文楷体</vt:lpstr>
      <vt:lpstr>微软雅黑</vt:lpstr>
      <vt:lpstr>Arial</vt:lpstr>
      <vt:lpstr>Calibri</vt:lpstr>
      <vt:lpstr>Calibri Light</vt:lpstr>
      <vt:lpstr>Cambria Math</vt:lpstr>
      <vt:lpstr>Impact</vt:lpstr>
      <vt:lpstr>Times New Roman</vt:lpstr>
      <vt:lpstr>Office 主题​​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二宝</dc:creator>
  <cp:lastModifiedBy>孙 波</cp:lastModifiedBy>
  <cp:revision>408</cp:revision>
  <dcterms:created xsi:type="dcterms:W3CDTF">2017-09-03T09:39:10Z</dcterms:created>
  <dcterms:modified xsi:type="dcterms:W3CDTF">2023-04-21T04:59:45Z</dcterms:modified>
</cp:coreProperties>
</file>